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84" r:id="rId4"/>
    <p:sldId id="258" r:id="rId5"/>
    <p:sldId id="259" r:id="rId6"/>
    <p:sldId id="285"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Lobster" charset="-18"/>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74" y="4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61fbc09e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61fbc09ee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61fbc09ee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61fbc09ee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67e9bc2830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67e9bc2830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61fbc09ee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61fbc09ee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6f4897b89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6f4897b89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61fbc09ee3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61fbc09ee3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86684bb1a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86684bb1a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61fbc09ee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61fbc09ee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86684bb1a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86684bb1a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61fbc09ee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61fbc09ee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61fbc09ee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61fbc09ee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86684bb1aa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86684bb1a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61fbc09ee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61fbc09ee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86684bb1a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86684bb1a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61fbc09ee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61fbc09ee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6684bb1a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6684bb1a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61fbc09ee3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61fbc09ee3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86684bb1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86684bb1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61fbc09ee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61fbc09ee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684bb1a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86684bb1a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86684bb1a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86684bb1a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61fbc09ee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61fbc09ee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61fbc09ee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61fbc09e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61fbc09ee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61fbc09ee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61fbc09ee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61fbc09ee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6f4897b8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6f4897b8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61fbc09ee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61fbc09ee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86684bb1a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86684bb1a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150850"/>
            <a:ext cx="8520600" cy="841800"/>
          </a:xfrm>
          <a:prstGeom prst="rect">
            <a:avLst/>
          </a:prstGeom>
          <a:effectLst>
            <a:outerShdw blurRad="114300" dist="95250" dir="258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pl" sz="5000">
                <a:solidFill>
                  <a:srgbClr val="E4BE62"/>
                </a:solidFill>
                <a:latin typeface="Lobster"/>
                <a:ea typeface="Lobster"/>
                <a:cs typeface="Lobster"/>
                <a:sym typeface="Lobster"/>
              </a:rPr>
              <a:t>Foodtruck Ala</a:t>
            </a:r>
            <a:endParaRPr sz="5000">
              <a:solidFill>
                <a:srgbClr val="E4BE62"/>
              </a:solidFill>
              <a:latin typeface="Lobster"/>
              <a:ea typeface="Lobster"/>
              <a:cs typeface="Lobster"/>
              <a:sym typeface="Lobs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98450" y="246725"/>
            <a:ext cx="8520600"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4620">
                <a:solidFill>
                  <a:srgbClr val="E4BE62"/>
                </a:solidFill>
                <a:latin typeface="Lobster"/>
                <a:ea typeface="Lobster"/>
                <a:cs typeface="Lobster"/>
                <a:sym typeface="Lobster"/>
              </a:rPr>
              <a:t>Lunchbox</a:t>
            </a:r>
            <a:endParaRPr sz="4620">
              <a:solidFill>
                <a:srgbClr val="E4BE62"/>
              </a:solidFill>
              <a:latin typeface="Lobster"/>
              <a:ea typeface="Lobster"/>
              <a:cs typeface="Lobster"/>
              <a:sym typeface="Lobster"/>
            </a:endParaRPr>
          </a:p>
        </p:txBody>
      </p:sp>
      <p:sp>
        <p:nvSpPr>
          <p:cNvPr id="110" name="Google Shape;110;p21"/>
          <p:cNvSpPr txBox="1">
            <a:spLocks noGrp="1"/>
          </p:cNvSpPr>
          <p:nvPr>
            <p:ph type="body" idx="1"/>
          </p:nvPr>
        </p:nvSpPr>
        <p:spPr>
          <a:xfrm>
            <a:off x="398450" y="1474700"/>
            <a:ext cx="8520600" cy="3743100"/>
          </a:xfrm>
          <a:prstGeom prst="rect">
            <a:avLst/>
          </a:prstGeom>
        </p:spPr>
        <p:txBody>
          <a:bodyPr spcFirstLastPara="1" wrap="square" lIns="91425" tIns="91425" rIns="91425" bIns="91425" anchor="t" anchorCtr="0">
            <a:noAutofit/>
          </a:bodyPr>
          <a:lstStyle/>
          <a:p>
            <a:pPr marL="0" marR="38100" lvl="0" indent="0" algn="l" rtl="0">
              <a:lnSpc>
                <a:spcPct val="108571"/>
              </a:lnSpc>
              <a:spcBef>
                <a:spcPts val="0"/>
              </a:spcBef>
              <a:spcAft>
                <a:spcPts val="0"/>
              </a:spcAft>
              <a:buSzPts val="770"/>
              <a:buNone/>
            </a:pPr>
            <a:r>
              <a:rPr lang="pl" sz="3007" b="1" dirty="0" smtClean="0">
                <a:solidFill>
                  <a:schemeClr val="dk1"/>
                </a:solidFill>
                <a:latin typeface="Lobster"/>
                <a:ea typeface="Lobster"/>
                <a:cs typeface="Lobster"/>
                <a:sym typeface="Lobster"/>
              </a:rPr>
              <a:t>Zutaten / składniki:</a:t>
            </a:r>
            <a:endParaRPr sz="3007" b="1" dirty="0">
              <a:solidFill>
                <a:schemeClr val="dk1"/>
              </a:solidFill>
              <a:latin typeface="Lobster"/>
              <a:ea typeface="Lobster"/>
              <a:cs typeface="Lobster"/>
              <a:sym typeface="Lobster"/>
            </a:endParaRPr>
          </a:p>
          <a:p>
            <a:pPr marL="0" marR="38100" lvl="0" indent="0" algn="l" rtl="0">
              <a:lnSpc>
                <a:spcPct val="108571"/>
              </a:lnSpc>
              <a:spcBef>
                <a:spcPts val="0"/>
              </a:spcBef>
              <a:spcAft>
                <a:spcPts val="0"/>
              </a:spcAft>
              <a:buSzPts val="770"/>
              <a:buNone/>
            </a:pPr>
            <a:endParaRPr sz="3007" b="1" dirty="0">
              <a:solidFill>
                <a:schemeClr val="dk1"/>
              </a:solidFill>
              <a:latin typeface="Lobster"/>
              <a:ea typeface="Lobster"/>
              <a:cs typeface="Lobster"/>
              <a:sym typeface="Lobster"/>
            </a:endParaRPr>
          </a:p>
          <a:p>
            <a:pPr marL="0" marR="38100" lvl="0" indent="0" algn="l" rtl="0">
              <a:lnSpc>
                <a:spcPct val="108571"/>
              </a:lnSpc>
              <a:spcBef>
                <a:spcPts val="0"/>
              </a:spcBef>
              <a:spcAft>
                <a:spcPts val="0"/>
              </a:spcAft>
              <a:buSzPts val="770"/>
              <a:buNone/>
            </a:pPr>
            <a:r>
              <a:rPr lang="pl" sz="2867" dirty="0">
                <a:solidFill>
                  <a:schemeClr val="dk1"/>
                </a:solidFill>
                <a:latin typeface="Lobster"/>
                <a:ea typeface="Lobster"/>
                <a:cs typeface="Lobster"/>
                <a:sym typeface="Lobster"/>
              </a:rPr>
              <a:t>- Trauben</a:t>
            </a:r>
            <a:endParaRPr sz="2867" dirty="0">
              <a:solidFill>
                <a:schemeClr val="dk1"/>
              </a:solidFill>
              <a:latin typeface="Lobster"/>
              <a:ea typeface="Lobster"/>
              <a:cs typeface="Lobster"/>
              <a:sym typeface="Lobster"/>
            </a:endParaRPr>
          </a:p>
          <a:p>
            <a:pPr marL="0" marR="38100" lvl="0" indent="0" algn="l" rtl="0">
              <a:lnSpc>
                <a:spcPct val="108571"/>
              </a:lnSpc>
              <a:spcBef>
                <a:spcPts val="0"/>
              </a:spcBef>
              <a:spcAft>
                <a:spcPts val="0"/>
              </a:spcAft>
              <a:buSzPts val="770"/>
              <a:buNone/>
            </a:pPr>
            <a:r>
              <a:rPr lang="pl" sz="2867" dirty="0">
                <a:solidFill>
                  <a:schemeClr val="dk1"/>
                </a:solidFill>
                <a:latin typeface="Lobster"/>
                <a:ea typeface="Lobster"/>
                <a:cs typeface="Lobster"/>
                <a:sym typeface="Lobster"/>
              </a:rPr>
              <a:t>- Camembert</a:t>
            </a:r>
            <a:endParaRPr sz="2867" dirty="0">
              <a:solidFill>
                <a:schemeClr val="dk1"/>
              </a:solidFill>
              <a:latin typeface="Lobster"/>
              <a:ea typeface="Lobster"/>
              <a:cs typeface="Lobster"/>
              <a:sym typeface="Lobster"/>
            </a:endParaRPr>
          </a:p>
          <a:p>
            <a:pPr marL="0" marR="38100" lvl="0" indent="0" algn="l" rtl="0">
              <a:lnSpc>
                <a:spcPct val="108571"/>
              </a:lnSpc>
              <a:spcBef>
                <a:spcPts val="0"/>
              </a:spcBef>
              <a:spcAft>
                <a:spcPts val="0"/>
              </a:spcAft>
              <a:buClr>
                <a:schemeClr val="dk1"/>
              </a:buClr>
              <a:buSzPts val="770"/>
              <a:buFont typeface="Arial"/>
              <a:buNone/>
            </a:pPr>
            <a:r>
              <a:rPr lang="pl" sz="2867" dirty="0">
                <a:solidFill>
                  <a:schemeClr val="dk1"/>
                </a:solidFill>
                <a:latin typeface="Lobster"/>
                <a:ea typeface="Lobster"/>
                <a:cs typeface="Lobster"/>
                <a:sym typeface="Lobster"/>
              </a:rPr>
              <a:t>- </a:t>
            </a:r>
            <a:r>
              <a:rPr lang="pl" sz="2867" dirty="0" smtClean="0">
                <a:solidFill>
                  <a:schemeClr val="dk1"/>
                </a:solidFill>
                <a:latin typeface="Lobster"/>
                <a:ea typeface="Lobster"/>
                <a:cs typeface="Lobster"/>
                <a:sym typeface="Lobster"/>
              </a:rPr>
              <a:t>Hartkäse</a:t>
            </a:r>
            <a:endParaRPr sz="2867" dirty="0">
              <a:solidFill>
                <a:schemeClr val="dk1"/>
              </a:solidFill>
              <a:latin typeface="Lobster"/>
              <a:ea typeface="Lobster"/>
              <a:cs typeface="Lobster"/>
              <a:sym typeface="Lobster"/>
            </a:endParaRPr>
          </a:p>
          <a:p>
            <a:pPr marL="0" marR="38100" lvl="0" indent="0" algn="l" rtl="0">
              <a:lnSpc>
                <a:spcPct val="108571"/>
              </a:lnSpc>
              <a:spcBef>
                <a:spcPts val="0"/>
              </a:spcBef>
              <a:spcAft>
                <a:spcPts val="0"/>
              </a:spcAft>
              <a:buSzPts val="770"/>
              <a:buNone/>
            </a:pPr>
            <a:r>
              <a:rPr lang="pl" sz="2867" dirty="0">
                <a:solidFill>
                  <a:schemeClr val="dk1"/>
                </a:solidFill>
                <a:latin typeface="Lobster"/>
                <a:ea typeface="Lobster"/>
                <a:cs typeface="Lobster"/>
                <a:sym typeface="Lobster"/>
              </a:rPr>
              <a:t>- Gewürzgurken</a:t>
            </a:r>
            <a:endParaRPr sz="2867" dirty="0">
              <a:solidFill>
                <a:schemeClr val="dk1"/>
              </a:solidFill>
              <a:latin typeface="Lobster"/>
              <a:ea typeface="Lobster"/>
              <a:cs typeface="Lobster"/>
              <a:sym typeface="Lobster"/>
            </a:endParaRPr>
          </a:p>
          <a:p>
            <a:pPr marL="0" marR="38100" lvl="0" indent="0" algn="l" rtl="0">
              <a:lnSpc>
                <a:spcPct val="108571"/>
              </a:lnSpc>
              <a:spcBef>
                <a:spcPts val="0"/>
              </a:spcBef>
              <a:spcAft>
                <a:spcPts val="0"/>
              </a:spcAft>
              <a:buSzPts val="770"/>
              <a:buNone/>
            </a:pPr>
            <a:endParaRPr sz="1570" dirty="0">
              <a:solidFill>
                <a:srgbClr val="202124"/>
              </a:solidFill>
              <a:highlight>
                <a:srgbClr val="F8F9FA"/>
              </a:highlight>
            </a:endParaRPr>
          </a:p>
          <a:p>
            <a:pPr marL="0" marR="38100" lvl="0" indent="0" algn="l" rtl="0">
              <a:lnSpc>
                <a:spcPct val="108571"/>
              </a:lnSpc>
              <a:spcBef>
                <a:spcPts val="0"/>
              </a:spcBef>
              <a:spcAft>
                <a:spcPts val="0"/>
              </a:spcAft>
              <a:buClr>
                <a:schemeClr val="dk1"/>
              </a:buClr>
              <a:buSzPts val="770"/>
              <a:buFont typeface="Arial"/>
              <a:buNone/>
            </a:pPr>
            <a:endParaRPr sz="1570" dirty="0">
              <a:solidFill>
                <a:srgbClr val="202124"/>
              </a:solidFill>
              <a:highlight>
                <a:srgbClr val="F8F9FA"/>
              </a:highlight>
            </a:endParaRPr>
          </a:p>
          <a:p>
            <a:pPr marL="0" lvl="0" indent="0" algn="l" rtl="0">
              <a:lnSpc>
                <a:spcPct val="95000"/>
              </a:lnSpc>
              <a:spcBef>
                <a:spcPts val="0"/>
              </a:spcBef>
              <a:spcAft>
                <a:spcPts val="1200"/>
              </a:spcAft>
              <a:buSzPts val="770"/>
              <a:buNone/>
            </a:pPr>
            <a:endParaRPr sz="1360" dirty="0"/>
          </a:p>
        </p:txBody>
      </p:sp>
      <p:pic>
        <p:nvPicPr>
          <p:cNvPr id="111" name="Google Shape;111;p21"/>
          <p:cNvPicPr preferRelativeResize="0"/>
          <p:nvPr/>
        </p:nvPicPr>
        <p:blipFill rotWithShape="1">
          <a:blip r:embed="rId4">
            <a:alphaModFix/>
          </a:blip>
          <a:srcRect l="25121"/>
          <a:stretch/>
        </p:blipFill>
        <p:spPr>
          <a:xfrm>
            <a:off x="6612442" y="0"/>
            <a:ext cx="2531567" cy="5143501"/>
          </a:xfrm>
          <a:prstGeom prst="rect">
            <a:avLst/>
          </a:prstGeom>
          <a:noFill/>
          <a:ln>
            <a:noFill/>
          </a:ln>
        </p:spPr>
      </p:pic>
      <p:sp>
        <p:nvSpPr>
          <p:cNvPr id="112" name="Google Shape;112;p21"/>
          <p:cNvSpPr txBox="1"/>
          <p:nvPr/>
        </p:nvSpPr>
        <p:spPr>
          <a:xfrm>
            <a:off x="3817350" y="2714300"/>
            <a:ext cx="2255700" cy="217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pl" sz="2300" dirty="0"/>
              <a:t>Winogrona</a:t>
            </a:r>
            <a:endParaRPr sz="2300" dirty="0"/>
          </a:p>
          <a:p>
            <a:pPr marL="0" lvl="0" indent="0" algn="l" rtl="0">
              <a:spcBef>
                <a:spcPts val="0"/>
              </a:spcBef>
              <a:spcAft>
                <a:spcPts val="0"/>
              </a:spcAft>
              <a:buClr>
                <a:schemeClr val="dk1"/>
              </a:buClr>
              <a:buSzPts val="1100"/>
              <a:buFont typeface="Arial"/>
              <a:buNone/>
            </a:pPr>
            <a:r>
              <a:rPr lang="pl" sz="2300" dirty="0"/>
              <a:t> Ser Camembert</a:t>
            </a:r>
            <a:endParaRPr sz="2300" dirty="0"/>
          </a:p>
          <a:p>
            <a:pPr marL="0" lvl="0" indent="0" algn="l" rtl="0">
              <a:spcBef>
                <a:spcPts val="0"/>
              </a:spcBef>
              <a:spcAft>
                <a:spcPts val="0"/>
              </a:spcAft>
              <a:buNone/>
            </a:pPr>
            <a:r>
              <a:rPr lang="pl" sz="2300" dirty="0"/>
              <a:t> </a:t>
            </a:r>
            <a:r>
              <a:rPr lang="pl" sz="2300" dirty="0" smtClean="0"/>
              <a:t>inny ser twardy</a:t>
            </a:r>
            <a:endParaRPr sz="2300" dirty="0"/>
          </a:p>
          <a:p>
            <a:pPr marL="0" lvl="0" indent="0" algn="l" rtl="0">
              <a:spcBef>
                <a:spcPts val="0"/>
              </a:spcBef>
              <a:spcAft>
                <a:spcPts val="0"/>
              </a:spcAft>
              <a:buClr>
                <a:schemeClr val="dk1"/>
              </a:buClr>
              <a:buSzPts val="1100"/>
              <a:buFont typeface="Arial"/>
              <a:buNone/>
            </a:pPr>
            <a:r>
              <a:rPr lang="pl" sz="2300" dirty="0"/>
              <a:t> Korniszony</a:t>
            </a:r>
            <a:endParaRPr sz="2300" dirty="0"/>
          </a:p>
          <a:p>
            <a:pPr marL="0" lvl="0" indent="0" algn="l" rtl="0">
              <a:spcBef>
                <a:spcPts val="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200150" y="194976"/>
            <a:ext cx="7893000"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2920" dirty="0">
                <a:solidFill>
                  <a:srgbClr val="E4BE62"/>
                </a:solidFill>
                <a:latin typeface="Lobster"/>
                <a:ea typeface="Lobster"/>
                <a:cs typeface="Lobster"/>
                <a:sym typeface="Lobster"/>
              </a:rPr>
              <a:t>Spiegelei mit Karotten und </a:t>
            </a:r>
            <a:r>
              <a:rPr lang="pl" sz="2920" dirty="0" smtClean="0">
                <a:solidFill>
                  <a:srgbClr val="E4BE62"/>
                </a:solidFill>
                <a:latin typeface="Lobster"/>
                <a:ea typeface="Lobster"/>
                <a:cs typeface="Lobster"/>
                <a:sym typeface="Lobster"/>
              </a:rPr>
              <a:t>Erbsen</a:t>
            </a:r>
            <a:br>
              <a:rPr lang="pl" sz="2920" dirty="0" smtClean="0">
                <a:solidFill>
                  <a:srgbClr val="E4BE62"/>
                </a:solidFill>
                <a:latin typeface="Lobster"/>
                <a:ea typeface="Lobster"/>
                <a:cs typeface="Lobster"/>
                <a:sym typeface="Lobster"/>
              </a:rPr>
            </a:br>
            <a:r>
              <a:rPr lang="pl" sz="2400" dirty="0" smtClean="0">
                <a:solidFill>
                  <a:srgbClr val="E4BE62"/>
                </a:solidFill>
                <a:latin typeface="Lobster"/>
                <a:ea typeface="Lobster"/>
                <a:cs typeface="Lobster"/>
                <a:sym typeface="Lobster"/>
              </a:rPr>
              <a:t>jajko sadzone z marchweką i groszkiem</a:t>
            </a:r>
            <a:r>
              <a:rPr lang="pl" sz="2920" dirty="0" smtClean="0">
                <a:solidFill>
                  <a:srgbClr val="E4BE62"/>
                </a:solidFill>
                <a:latin typeface="Lobster"/>
                <a:ea typeface="Lobster"/>
                <a:cs typeface="Lobster"/>
                <a:sym typeface="Lobster"/>
              </a:rPr>
              <a:t/>
            </a:r>
            <a:br>
              <a:rPr lang="pl" sz="2920" dirty="0" smtClean="0">
                <a:solidFill>
                  <a:srgbClr val="E4BE62"/>
                </a:solidFill>
                <a:latin typeface="Lobster"/>
                <a:ea typeface="Lobster"/>
                <a:cs typeface="Lobster"/>
                <a:sym typeface="Lobster"/>
              </a:rPr>
            </a:br>
            <a:endParaRPr sz="2920" dirty="0">
              <a:solidFill>
                <a:srgbClr val="E4BE62"/>
              </a:solidFill>
              <a:latin typeface="Lobster"/>
              <a:ea typeface="Lobster"/>
              <a:cs typeface="Lobster"/>
              <a:sym typeface="Lobster"/>
            </a:endParaRPr>
          </a:p>
        </p:txBody>
      </p:sp>
      <p:sp>
        <p:nvSpPr>
          <p:cNvPr id="118" name="Google Shape;118;p22"/>
          <p:cNvSpPr txBox="1">
            <a:spLocks noGrp="1"/>
          </p:cNvSpPr>
          <p:nvPr>
            <p:ph type="body" idx="1"/>
          </p:nvPr>
        </p:nvSpPr>
        <p:spPr>
          <a:xfrm>
            <a:off x="286925" y="1152475"/>
            <a:ext cx="48318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pl" sz="1700" dirty="0" smtClean="0">
                <a:solidFill>
                  <a:schemeClr val="dk1"/>
                </a:solidFill>
                <a:latin typeface="Lobster"/>
                <a:ea typeface="Lobster"/>
                <a:cs typeface="Lobster"/>
                <a:sym typeface="Lobster"/>
              </a:rPr>
              <a:t>Zutaten / składniki:</a:t>
            </a:r>
            <a:endParaRPr sz="1700"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100"/>
              <a:buFont typeface="Arial"/>
              <a:buNone/>
            </a:pPr>
            <a:r>
              <a:rPr lang="pl" sz="1700" dirty="0">
                <a:solidFill>
                  <a:schemeClr val="dk1"/>
                </a:solidFill>
                <a:latin typeface="Lobster"/>
                <a:ea typeface="Lobster"/>
                <a:cs typeface="Lobster"/>
                <a:sym typeface="Lobster"/>
              </a:rPr>
              <a:t>1 kg Karotten - etwa 8 größere Stücke </a:t>
            </a:r>
            <a:r>
              <a:rPr lang="pl" sz="1700" dirty="0">
                <a:solidFill>
                  <a:schemeClr val="accent1">
                    <a:lumMod val="50000"/>
                  </a:schemeClr>
                </a:solidFill>
                <a:latin typeface="Lobster"/>
                <a:ea typeface="Lobster"/>
                <a:cs typeface="Lobster"/>
                <a:sym typeface="Lobster"/>
              </a:rPr>
              <a:t>- 1 kg marchwi albo 8 dużych sztuk</a:t>
            </a:r>
            <a:endParaRPr sz="1700" dirty="0">
              <a:solidFill>
                <a:schemeClr val="accent1">
                  <a:lumMod val="50000"/>
                </a:schemeClr>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100"/>
              <a:buFont typeface="Arial"/>
              <a:buNone/>
            </a:pPr>
            <a:r>
              <a:rPr lang="pl" sz="1700" dirty="0">
                <a:solidFill>
                  <a:schemeClr val="dk1"/>
                </a:solidFill>
                <a:latin typeface="Lobster"/>
                <a:ea typeface="Lobster"/>
                <a:cs typeface="Lobster"/>
                <a:sym typeface="Lobster"/>
              </a:rPr>
              <a:t>400 ml Dose Erbsen </a:t>
            </a:r>
            <a:r>
              <a:rPr lang="pl" sz="1700" dirty="0">
                <a:solidFill>
                  <a:schemeClr val="accent1">
                    <a:lumMod val="50000"/>
                  </a:schemeClr>
                </a:solidFill>
                <a:latin typeface="Lobster"/>
                <a:ea typeface="Lobster"/>
                <a:cs typeface="Lobster"/>
                <a:sym typeface="Lobster"/>
              </a:rPr>
              <a:t>- puszka groszku</a:t>
            </a:r>
            <a:endParaRPr sz="1700" dirty="0">
              <a:solidFill>
                <a:schemeClr val="accent1">
                  <a:lumMod val="50000"/>
                </a:schemeClr>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100"/>
              <a:buFont typeface="Arial"/>
              <a:buNone/>
            </a:pPr>
            <a:r>
              <a:rPr lang="pl" sz="1700" dirty="0">
                <a:solidFill>
                  <a:schemeClr val="dk1"/>
                </a:solidFill>
                <a:latin typeface="Lobster"/>
                <a:ea typeface="Lobster"/>
                <a:cs typeface="Lobster"/>
                <a:sym typeface="Lobster"/>
              </a:rPr>
              <a:t>2 Esslöffel Butter - </a:t>
            </a:r>
            <a:r>
              <a:rPr lang="pl" sz="1700" dirty="0">
                <a:solidFill>
                  <a:schemeClr val="accent1">
                    <a:lumMod val="50000"/>
                  </a:schemeClr>
                </a:solidFill>
                <a:latin typeface="Lobster"/>
                <a:ea typeface="Lobster"/>
                <a:cs typeface="Lobster"/>
                <a:sym typeface="Lobster"/>
              </a:rPr>
              <a:t>2 łyżki masła</a:t>
            </a:r>
            <a:endParaRPr sz="1700" dirty="0">
              <a:solidFill>
                <a:schemeClr val="accent1">
                  <a:lumMod val="50000"/>
                </a:schemeClr>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100"/>
              <a:buFont typeface="Arial"/>
              <a:buNone/>
            </a:pPr>
            <a:r>
              <a:rPr lang="pl" sz="1700" dirty="0" smtClean="0">
                <a:solidFill>
                  <a:schemeClr val="dk1"/>
                </a:solidFill>
                <a:latin typeface="Lobster"/>
                <a:ea typeface="Lobster"/>
                <a:cs typeface="Lobster"/>
                <a:sym typeface="Lobster"/>
              </a:rPr>
              <a:t>1Esslöffel </a:t>
            </a:r>
            <a:r>
              <a:rPr lang="pl" sz="1700" dirty="0">
                <a:solidFill>
                  <a:schemeClr val="dk1"/>
                </a:solidFill>
                <a:latin typeface="Lobster"/>
                <a:ea typeface="Lobster"/>
                <a:cs typeface="Lobster"/>
                <a:sym typeface="Lobster"/>
              </a:rPr>
              <a:t>Weizenmehl - </a:t>
            </a:r>
            <a:r>
              <a:rPr lang="pl" sz="1700" dirty="0">
                <a:solidFill>
                  <a:schemeClr val="accent1">
                    <a:lumMod val="50000"/>
                  </a:schemeClr>
                </a:solidFill>
                <a:latin typeface="Lobster"/>
                <a:ea typeface="Lobster"/>
                <a:cs typeface="Lobster"/>
                <a:sym typeface="Lobster"/>
              </a:rPr>
              <a:t>łyżka mąki pszennej</a:t>
            </a:r>
            <a:endParaRPr sz="1700" dirty="0">
              <a:solidFill>
                <a:schemeClr val="accent1">
                  <a:lumMod val="50000"/>
                </a:schemeClr>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100"/>
              <a:buFont typeface="Arial"/>
              <a:buNone/>
            </a:pPr>
            <a:r>
              <a:rPr lang="pl" sz="1700" dirty="0">
                <a:solidFill>
                  <a:schemeClr val="dk1"/>
                </a:solidFill>
                <a:latin typeface="Lobster"/>
                <a:ea typeface="Lobster"/>
                <a:cs typeface="Lobster"/>
                <a:sym typeface="Lobster"/>
              </a:rPr>
              <a:t>ein Glas Wasser - </a:t>
            </a:r>
            <a:r>
              <a:rPr lang="pl" sz="1700" dirty="0">
                <a:solidFill>
                  <a:schemeClr val="accent1">
                    <a:lumMod val="50000"/>
                  </a:schemeClr>
                </a:solidFill>
                <a:latin typeface="Lobster"/>
                <a:ea typeface="Lobster"/>
                <a:cs typeface="Lobster"/>
                <a:sym typeface="Lobster"/>
              </a:rPr>
              <a:t>250 ml - szklanka wody</a:t>
            </a:r>
            <a:endParaRPr sz="1700" dirty="0">
              <a:solidFill>
                <a:schemeClr val="accent1">
                  <a:lumMod val="50000"/>
                </a:schemeClr>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100"/>
              <a:buFont typeface="Arial"/>
              <a:buNone/>
            </a:pPr>
            <a:r>
              <a:rPr lang="pl-PL" sz="1700" dirty="0" smtClean="0">
                <a:solidFill>
                  <a:schemeClr val="dk1"/>
                </a:solidFill>
                <a:latin typeface="Lobster"/>
                <a:ea typeface="Lobster"/>
                <a:cs typeface="Lobster"/>
                <a:sym typeface="Lobster"/>
              </a:rPr>
              <a:t>e</a:t>
            </a:r>
            <a:r>
              <a:rPr lang="pl" sz="1700" dirty="0" smtClean="0">
                <a:solidFill>
                  <a:schemeClr val="dk1"/>
                </a:solidFill>
                <a:latin typeface="Lobster"/>
                <a:ea typeface="Lobster"/>
                <a:cs typeface="Lobster"/>
                <a:sym typeface="Lobster"/>
              </a:rPr>
              <a:t>in  </a:t>
            </a:r>
            <a:r>
              <a:rPr lang="pl" sz="1700" dirty="0">
                <a:solidFill>
                  <a:schemeClr val="dk1"/>
                </a:solidFill>
                <a:latin typeface="Lobster"/>
                <a:ea typeface="Lobster"/>
                <a:cs typeface="Lobster"/>
                <a:sym typeface="Lobster"/>
              </a:rPr>
              <a:t>flacher Teelöffel Salz </a:t>
            </a:r>
            <a:r>
              <a:rPr lang="pl" sz="1700" dirty="0">
                <a:solidFill>
                  <a:schemeClr val="accent1">
                    <a:lumMod val="50000"/>
                  </a:schemeClr>
                </a:solidFill>
                <a:latin typeface="Lobster"/>
                <a:ea typeface="Lobster"/>
                <a:cs typeface="Lobster"/>
                <a:sym typeface="Lobster"/>
              </a:rPr>
              <a:t>- płaska łyżeczka soli</a:t>
            </a:r>
            <a:endParaRPr sz="1700" dirty="0">
              <a:solidFill>
                <a:schemeClr val="accent1">
                  <a:lumMod val="50000"/>
                </a:schemeClr>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100"/>
              <a:buFont typeface="Arial"/>
              <a:buNone/>
            </a:pPr>
            <a:r>
              <a:rPr lang="pl" sz="1700" dirty="0">
                <a:solidFill>
                  <a:schemeClr val="dk1"/>
                </a:solidFill>
                <a:latin typeface="Lobster"/>
                <a:ea typeface="Lobster"/>
                <a:cs typeface="Lobster"/>
                <a:sym typeface="Lobster"/>
              </a:rPr>
              <a:t>ein Teelöffel Zucker - </a:t>
            </a:r>
            <a:r>
              <a:rPr lang="pl" sz="1700" dirty="0">
                <a:solidFill>
                  <a:schemeClr val="accent1">
                    <a:lumMod val="50000"/>
                  </a:schemeClr>
                </a:solidFill>
                <a:latin typeface="Lobster"/>
                <a:ea typeface="Lobster"/>
                <a:cs typeface="Lobster"/>
                <a:sym typeface="Lobster"/>
              </a:rPr>
              <a:t>łyżeczka cukru</a:t>
            </a:r>
            <a:endParaRPr sz="1700" dirty="0">
              <a:solidFill>
                <a:schemeClr val="accent1">
                  <a:lumMod val="50000"/>
                </a:schemeClr>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100"/>
              <a:buFont typeface="Arial"/>
              <a:buNone/>
            </a:pPr>
            <a:r>
              <a:rPr lang="pl" sz="1700" dirty="0">
                <a:solidFill>
                  <a:schemeClr val="dk1"/>
                </a:solidFill>
                <a:latin typeface="Lobster"/>
                <a:ea typeface="Lobster"/>
                <a:cs typeface="Lobster"/>
                <a:sym typeface="Lobster"/>
              </a:rPr>
              <a:t>Ein oder zwei Spiegeleier </a:t>
            </a:r>
            <a:r>
              <a:rPr lang="pl" sz="1700" dirty="0">
                <a:solidFill>
                  <a:schemeClr val="accent1">
                    <a:lumMod val="50000"/>
                  </a:schemeClr>
                </a:solidFill>
                <a:latin typeface="Lobster"/>
                <a:ea typeface="Lobster"/>
                <a:cs typeface="Lobster"/>
                <a:sym typeface="Lobster"/>
              </a:rPr>
              <a:t>- jedno lub dwa jajka sadzone</a:t>
            </a:r>
            <a:endParaRPr sz="1700" dirty="0">
              <a:solidFill>
                <a:schemeClr val="accent1">
                  <a:lumMod val="50000"/>
                </a:schemeClr>
              </a:solidFill>
              <a:latin typeface="Lobster"/>
              <a:ea typeface="Lobster"/>
              <a:cs typeface="Lobster"/>
              <a:sym typeface="Lobster"/>
            </a:endParaRPr>
          </a:p>
          <a:p>
            <a:pPr marL="0" lvl="0" indent="0" algn="l" rtl="0">
              <a:lnSpc>
                <a:spcPct val="95000"/>
              </a:lnSpc>
              <a:spcBef>
                <a:spcPts val="1200"/>
              </a:spcBef>
              <a:spcAft>
                <a:spcPts val="1200"/>
              </a:spcAft>
              <a:buNone/>
            </a:pPr>
            <a:endParaRPr dirty="0"/>
          </a:p>
        </p:txBody>
      </p:sp>
      <p:pic>
        <p:nvPicPr>
          <p:cNvPr id="119" name="Google Shape;119;p22"/>
          <p:cNvPicPr preferRelativeResize="0"/>
          <p:nvPr/>
        </p:nvPicPr>
        <p:blipFill>
          <a:blip r:embed="rId4">
            <a:alphaModFix/>
          </a:blip>
          <a:stretch>
            <a:fillRect/>
          </a:stretch>
        </p:blipFill>
        <p:spPr>
          <a:xfrm>
            <a:off x="5286363" y="0"/>
            <a:ext cx="3857626" cy="5143501"/>
          </a:xfrm>
          <a:prstGeom prst="rect">
            <a:avLst/>
          </a:prstGeom>
          <a:noFill/>
          <a:ln>
            <a:noFill/>
          </a:ln>
        </p:spPr>
      </p:pic>
      <p:sp>
        <p:nvSpPr>
          <p:cNvPr id="120" name="Google Shape;120;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234325"/>
            <a:ext cx="8520600"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SzPts val="990"/>
              <a:buNone/>
            </a:pPr>
            <a:r>
              <a:rPr lang="pl" sz="3890" dirty="0" smtClean="0">
                <a:solidFill>
                  <a:srgbClr val="E4BE62"/>
                </a:solidFill>
                <a:latin typeface="Lobster"/>
                <a:ea typeface="Lobster"/>
                <a:cs typeface="Lobster"/>
                <a:sym typeface="Lobster"/>
              </a:rPr>
              <a:t>Zubereitung / sposób przyrządzenia:</a:t>
            </a:r>
            <a:endParaRPr sz="4720" dirty="0">
              <a:solidFill>
                <a:srgbClr val="E4BE62"/>
              </a:solidFill>
              <a:latin typeface="Lobster"/>
              <a:ea typeface="Lobster"/>
              <a:cs typeface="Lobster"/>
              <a:sym typeface="Lobster"/>
            </a:endParaRPr>
          </a:p>
        </p:txBody>
      </p:sp>
      <p:sp>
        <p:nvSpPr>
          <p:cNvPr id="126" name="Google Shape;126;p23"/>
          <p:cNvSpPr txBox="1">
            <a:spLocks noGrp="1"/>
          </p:cNvSpPr>
          <p:nvPr>
            <p:ph type="body" idx="1"/>
          </p:nvPr>
        </p:nvSpPr>
        <p:spPr>
          <a:xfrm>
            <a:off x="311700" y="1053325"/>
            <a:ext cx="3999900" cy="3842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523"/>
              <a:buNone/>
            </a:pPr>
            <a:r>
              <a:rPr lang="pl" sz="1800" dirty="0">
                <a:solidFill>
                  <a:schemeClr val="dk1"/>
                </a:solidFill>
                <a:latin typeface="Lobster"/>
                <a:ea typeface="Lobster"/>
                <a:cs typeface="Lobster"/>
                <a:sym typeface="Lobster"/>
              </a:rPr>
              <a:t>1. </a:t>
            </a:r>
            <a:r>
              <a:rPr lang="pl" sz="1800" dirty="0" smtClean="0">
                <a:solidFill>
                  <a:schemeClr val="dk1"/>
                </a:solidFill>
                <a:latin typeface="Lobster"/>
                <a:ea typeface="Lobster"/>
                <a:cs typeface="Lobster"/>
                <a:sym typeface="Lobster"/>
              </a:rPr>
              <a:t>W</a:t>
            </a:r>
            <a:r>
              <a:rPr lang="pl" sz="1800" dirty="0" smtClean="0">
                <a:solidFill>
                  <a:schemeClr val="dk1"/>
                </a:solidFill>
                <a:latin typeface="Lobster"/>
                <a:ea typeface="Lobster"/>
                <a:cs typeface="Lobster"/>
                <a:sym typeface="Lobster"/>
              </a:rPr>
              <a:t>aschen</a:t>
            </a:r>
            <a:r>
              <a:rPr lang="pl" sz="1800" dirty="0">
                <a:solidFill>
                  <a:schemeClr val="dk1"/>
                </a:solidFill>
                <a:latin typeface="Lobster"/>
                <a:ea typeface="Lobster"/>
                <a:cs typeface="Lobster"/>
                <a:sym typeface="Lobster"/>
              </a:rPr>
              <a:t>, schälen und </a:t>
            </a:r>
            <a:r>
              <a:rPr lang="pl" sz="1800" dirty="0" smtClean="0">
                <a:solidFill>
                  <a:schemeClr val="dk1"/>
                </a:solidFill>
                <a:latin typeface="Lobster"/>
                <a:ea typeface="Lobster"/>
                <a:cs typeface="Lobster"/>
                <a:sym typeface="Lobster"/>
              </a:rPr>
              <a:t>schneiden Sie </a:t>
            </a:r>
            <a:r>
              <a:rPr lang="pl" sz="1800" dirty="0">
                <a:solidFill>
                  <a:schemeClr val="dk1"/>
                </a:solidFill>
                <a:latin typeface="Lobster"/>
                <a:ea typeface="Lobster"/>
                <a:cs typeface="Lobster"/>
                <a:sym typeface="Lobster"/>
              </a:rPr>
              <a:t>die </a:t>
            </a:r>
            <a:r>
              <a:rPr lang="pl" sz="1800" dirty="0" smtClean="0">
                <a:solidFill>
                  <a:schemeClr val="dk1"/>
                </a:solidFill>
                <a:latin typeface="Lobster"/>
                <a:ea typeface="Lobster"/>
                <a:cs typeface="Lobster"/>
                <a:sym typeface="Lobster"/>
              </a:rPr>
              <a:t>Karotten.</a:t>
            </a:r>
            <a:endParaRPr sz="1800"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SzPts val="523"/>
              <a:buNone/>
            </a:pPr>
            <a:r>
              <a:rPr lang="pl" sz="1800" dirty="0">
                <a:solidFill>
                  <a:schemeClr val="dk1"/>
                </a:solidFill>
                <a:latin typeface="Lobster"/>
                <a:ea typeface="Lobster"/>
                <a:cs typeface="Lobster"/>
                <a:sym typeface="Lobster"/>
              </a:rPr>
              <a:t>2. Kochen Sie die </a:t>
            </a:r>
            <a:r>
              <a:rPr lang="pl" sz="1800" dirty="0" smtClean="0">
                <a:solidFill>
                  <a:schemeClr val="dk1"/>
                </a:solidFill>
                <a:latin typeface="Lobster"/>
                <a:ea typeface="Lobster"/>
                <a:cs typeface="Lobster"/>
                <a:sym typeface="Lobster"/>
              </a:rPr>
              <a:t>Karotten </a:t>
            </a:r>
            <a:r>
              <a:rPr lang="pl" sz="1800" dirty="0">
                <a:solidFill>
                  <a:schemeClr val="dk1"/>
                </a:solidFill>
                <a:latin typeface="Lobster"/>
                <a:ea typeface="Lobster"/>
                <a:cs typeface="Lobster"/>
                <a:sym typeface="Lobster"/>
              </a:rPr>
              <a:t>in </a:t>
            </a:r>
            <a:r>
              <a:rPr lang="pl" sz="1800" dirty="0" smtClean="0">
                <a:solidFill>
                  <a:schemeClr val="dk1"/>
                </a:solidFill>
                <a:latin typeface="Lobster"/>
                <a:ea typeface="Lobster"/>
                <a:cs typeface="Lobster"/>
                <a:sym typeface="Lobster"/>
              </a:rPr>
              <a:t>Salzwasser.</a:t>
            </a:r>
            <a:endParaRPr sz="1800"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SzPts val="523"/>
              <a:buNone/>
            </a:pPr>
            <a:r>
              <a:rPr lang="pl" sz="1800" dirty="0">
                <a:solidFill>
                  <a:schemeClr val="dk1"/>
                </a:solidFill>
                <a:latin typeface="Lobster"/>
                <a:ea typeface="Lobster"/>
                <a:cs typeface="Lobster"/>
                <a:sym typeface="Lobster"/>
              </a:rPr>
              <a:t>3. Nachdem die Karotten gekocht sind, geben Sie sie in eine Pfanne mit Butter und fügen Sie die Erbsen hinzu.</a:t>
            </a:r>
            <a:endParaRPr sz="1800"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SzPts val="523"/>
              <a:buNone/>
            </a:pPr>
            <a:r>
              <a:rPr lang="pl" sz="1800" dirty="0">
                <a:solidFill>
                  <a:schemeClr val="dk1"/>
                </a:solidFill>
                <a:latin typeface="Lobster"/>
                <a:ea typeface="Lobster"/>
                <a:cs typeface="Lobster"/>
                <a:sym typeface="Lobster"/>
              </a:rPr>
              <a:t>4. </a:t>
            </a:r>
            <a:r>
              <a:rPr lang="pl" sz="1800" dirty="0" smtClean="0">
                <a:solidFill>
                  <a:schemeClr val="dk1"/>
                </a:solidFill>
                <a:latin typeface="Lobster"/>
                <a:ea typeface="Lobster"/>
                <a:cs typeface="Lobster"/>
                <a:sym typeface="Lobster"/>
              </a:rPr>
              <a:t>Schwitzen Sie sie </a:t>
            </a:r>
            <a:r>
              <a:rPr lang="pl" sz="1800" dirty="0">
                <a:solidFill>
                  <a:schemeClr val="dk1"/>
                </a:solidFill>
                <a:latin typeface="Lobster"/>
                <a:ea typeface="Lobster"/>
                <a:cs typeface="Lobster"/>
                <a:sym typeface="Lobster"/>
              </a:rPr>
              <a:t>weiter und fügen Sie Butter hinzu.</a:t>
            </a:r>
            <a:endParaRPr sz="1800"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SzPts val="523"/>
              <a:buNone/>
            </a:pPr>
            <a:r>
              <a:rPr lang="pl" sz="1800" dirty="0">
                <a:solidFill>
                  <a:schemeClr val="dk1"/>
                </a:solidFill>
                <a:latin typeface="Lobster"/>
                <a:ea typeface="Lobster"/>
                <a:cs typeface="Lobster"/>
                <a:sym typeface="Lobster"/>
              </a:rPr>
              <a:t>5. Wir warten, bis die Mehlschwitze eindickt.</a:t>
            </a:r>
            <a:endParaRPr sz="1800"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SzPts val="523"/>
              <a:buNone/>
            </a:pPr>
            <a:r>
              <a:rPr lang="pl" sz="1800" dirty="0">
                <a:solidFill>
                  <a:schemeClr val="dk1"/>
                </a:solidFill>
                <a:latin typeface="Lobster"/>
                <a:ea typeface="Lobster"/>
                <a:cs typeface="Lobster"/>
                <a:sym typeface="Lobster"/>
              </a:rPr>
              <a:t>6. Wenn es fertig ist, das Ei herausnehmen und braten.</a:t>
            </a:r>
            <a:endParaRPr sz="1800" dirty="0">
              <a:solidFill>
                <a:schemeClr val="dk1"/>
              </a:solidFill>
              <a:latin typeface="Lobster"/>
              <a:ea typeface="Lobster"/>
              <a:cs typeface="Lobster"/>
              <a:sym typeface="Lobster"/>
            </a:endParaRPr>
          </a:p>
          <a:p>
            <a:pPr marL="0" lvl="0" indent="0" algn="l" rtl="0">
              <a:lnSpc>
                <a:spcPct val="95000"/>
              </a:lnSpc>
              <a:spcBef>
                <a:spcPts val="1200"/>
              </a:spcBef>
              <a:spcAft>
                <a:spcPts val="1200"/>
              </a:spcAft>
              <a:buSzPts val="523"/>
              <a:buNone/>
            </a:pPr>
            <a:endParaRPr sz="848" b="1" dirty="0">
              <a:solidFill>
                <a:schemeClr val="dk1"/>
              </a:solidFill>
            </a:endParaRPr>
          </a:p>
        </p:txBody>
      </p:sp>
      <p:sp>
        <p:nvSpPr>
          <p:cNvPr id="127" name="Google Shape;127;p23"/>
          <p:cNvSpPr txBox="1">
            <a:spLocks noGrp="1"/>
          </p:cNvSpPr>
          <p:nvPr>
            <p:ph type="body" idx="2"/>
          </p:nvPr>
        </p:nvSpPr>
        <p:spPr>
          <a:xfrm>
            <a:off x="4832400" y="1053325"/>
            <a:ext cx="3999900" cy="3842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pl" sz="7217" dirty="0">
                <a:solidFill>
                  <a:schemeClr val="accent1">
                    <a:lumMod val="50000"/>
                  </a:schemeClr>
                </a:solidFill>
                <a:latin typeface="Lobster"/>
                <a:ea typeface="Lobster"/>
                <a:cs typeface="Lobster"/>
                <a:sym typeface="Lobster"/>
              </a:rPr>
              <a:t>1. Myjemy, obieramy i kroimy marchewkę. </a:t>
            </a:r>
            <a:endParaRPr sz="7217"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None/>
            </a:pPr>
            <a:r>
              <a:rPr lang="pl" sz="7217" dirty="0">
                <a:solidFill>
                  <a:schemeClr val="accent1">
                    <a:lumMod val="50000"/>
                  </a:schemeClr>
                </a:solidFill>
                <a:latin typeface="Lobster"/>
                <a:ea typeface="Lobster"/>
                <a:cs typeface="Lobster"/>
                <a:sym typeface="Lobster"/>
              </a:rPr>
              <a:t>2. Gotujemy marchewkę w osolonej wodzie.</a:t>
            </a:r>
            <a:endParaRPr sz="7217"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None/>
            </a:pPr>
            <a:r>
              <a:rPr lang="pl" sz="7217" dirty="0">
                <a:solidFill>
                  <a:schemeClr val="accent1">
                    <a:lumMod val="50000"/>
                  </a:schemeClr>
                </a:solidFill>
                <a:latin typeface="Lobster"/>
                <a:ea typeface="Lobster"/>
                <a:cs typeface="Lobster"/>
                <a:sym typeface="Lobster"/>
              </a:rPr>
              <a:t>3. Po ugotowaniu marchwi, wrzucamy ją na patelnię z masłem i dodajemy groszek.</a:t>
            </a:r>
            <a:endParaRPr sz="7217"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None/>
            </a:pPr>
            <a:r>
              <a:rPr lang="pl" sz="7217" dirty="0">
                <a:solidFill>
                  <a:schemeClr val="accent1">
                    <a:lumMod val="50000"/>
                  </a:schemeClr>
                </a:solidFill>
                <a:latin typeface="Lobster"/>
                <a:ea typeface="Lobster"/>
                <a:cs typeface="Lobster"/>
                <a:sym typeface="Lobster"/>
              </a:rPr>
              <a:t>4. Smażymy dalej i dodajemy masło. </a:t>
            </a:r>
            <a:endParaRPr sz="7217"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None/>
            </a:pPr>
            <a:r>
              <a:rPr lang="pl" sz="7217" dirty="0">
                <a:solidFill>
                  <a:schemeClr val="accent1">
                    <a:lumMod val="50000"/>
                  </a:schemeClr>
                </a:solidFill>
                <a:latin typeface="Lobster"/>
                <a:ea typeface="Lobster"/>
                <a:cs typeface="Lobster"/>
                <a:sym typeface="Lobster"/>
              </a:rPr>
              <a:t>5. Czekamy aż zasmażka zgęstnieje.</a:t>
            </a:r>
            <a:endParaRPr sz="7217"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None/>
            </a:pPr>
            <a:r>
              <a:rPr lang="pl" sz="7217" dirty="0">
                <a:solidFill>
                  <a:schemeClr val="accent1">
                    <a:lumMod val="50000"/>
                  </a:schemeClr>
                </a:solidFill>
                <a:latin typeface="Lobster"/>
                <a:ea typeface="Lobster"/>
                <a:cs typeface="Lobster"/>
                <a:sym typeface="Lobster"/>
              </a:rPr>
              <a:t>6. Gdy będzie gotowe, ściągamy i smażymy jajko.</a:t>
            </a:r>
            <a:endParaRPr sz="7217"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None/>
            </a:pPr>
            <a:endParaRPr sz="1350" dirty="0">
              <a:solidFill>
                <a:schemeClr val="dk1"/>
              </a:solidFill>
            </a:endParaRPr>
          </a:p>
          <a:p>
            <a:pPr marL="0" lvl="0" indent="0" algn="l" rtl="0">
              <a:spcBef>
                <a:spcPts val="1200"/>
              </a:spcBef>
              <a:spcAft>
                <a:spcPts val="0"/>
              </a:spcAft>
              <a:buNone/>
            </a:pPr>
            <a:endParaRPr sz="1350" dirty="0">
              <a:solidFill>
                <a:schemeClr val="dk1"/>
              </a:solidFill>
            </a:endParaRPr>
          </a:p>
          <a:p>
            <a:pPr marL="0" lvl="0" indent="0" algn="l" rtl="0">
              <a:spcBef>
                <a:spcPts val="1200"/>
              </a:spcBef>
              <a:spcAft>
                <a:spcPts val="1200"/>
              </a:spcAft>
              <a:buNone/>
            </a:pPr>
            <a:endParaRPr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0" y="0"/>
            <a:ext cx="8008883" cy="1082566"/>
          </a:xfrm>
          <a:prstGeom prst="rect">
            <a:avLst/>
          </a:prstGeom>
          <a:effectLst>
            <a:outerShdw blurRad="57150" dist="19050" dir="5400000" algn="bl" rotWithShape="0">
              <a:srgbClr val="000000">
                <a:alpha val="99000"/>
              </a:srgbClr>
            </a:outerShdw>
          </a:effectLst>
        </p:spPr>
        <p:txBody>
          <a:bodyPr spcFirstLastPara="1" wrap="square" lIns="91425" tIns="91425" rIns="91425" bIns="91425" anchor="t" anchorCtr="0">
            <a:normAutofit fontScale="90000"/>
          </a:bodyPr>
          <a:lstStyle/>
          <a:p>
            <a:pPr marL="0" marR="38100" lvl="0" indent="0" algn="l" rtl="0">
              <a:lnSpc>
                <a:spcPct val="128571"/>
              </a:lnSpc>
              <a:spcBef>
                <a:spcPts val="0"/>
              </a:spcBef>
              <a:spcAft>
                <a:spcPts val="0"/>
              </a:spcAft>
              <a:buClr>
                <a:schemeClr val="dk1"/>
              </a:buClr>
              <a:buSzPct val="25449"/>
              <a:buFont typeface="Arial"/>
              <a:buNone/>
            </a:pPr>
            <a:r>
              <a:rPr lang="pl" sz="4000" dirty="0" smtClean="0">
                <a:solidFill>
                  <a:srgbClr val="E4BE62"/>
                </a:solidFill>
                <a:latin typeface="Lobster"/>
                <a:ea typeface="Lobster"/>
                <a:cs typeface="Lobster"/>
                <a:sym typeface="Lobster"/>
              </a:rPr>
              <a:t>Haferflockenb</a:t>
            </a:r>
            <a:r>
              <a:rPr lang="pl" sz="4000" dirty="0" smtClean="0">
                <a:solidFill>
                  <a:srgbClr val="E4BE62"/>
                </a:solidFill>
                <a:latin typeface="Lobster"/>
                <a:ea typeface="Lobster"/>
                <a:cs typeface="Lobster"/>
                <a:sym typeface="Lobster"/>
              </a:rPr>
              <a:t>rei </a:t>
            </a:r>
            <a:r>
              <a:rPr lang="pl" sz="4000" dirty="0">
                <a:solidFill>
                  <a:srgbClr val="E4BE62"/>
                </a:solidFill>
                <a:latin typeface="Lobster"/>
                <a:ea typeface="Lobster"/>
                <a:cs typeface="Lobster"/>
                <a:sym typeface="Lobster"/>
              </a:rPr>
              <a:t>mit </a:t>
            </a:r>
            <a:r>
              <a:rPr lang="pl" sz="4000" dirty="0" smtClean="0">
                <a:solidFill>
                  <a:srgbClr val="E4BE62"/>
                </a:solidFill>
                <a:latin typeface="Lobster"/>
                <a:ea typeface="Lobster"/>
                <a:cs typeface="Lobster"/>
                <a:sym typeface="Lobster"/>
              </a:rPr>
              <a:t>Obst</a:t>
            </a:r>
            <a:br>
              <a:rPr lang="pl" sz="4000" dirty="0" smtClean="0">
                <a:solidFill>
                  <a:srgbClr val="E4BE62"/>
                </a:solidFill>
                <a:latin typeface="Lobster"/>
                <a:ea typeface="Lobster"/>
                <a:cs typeface="Lobster"/>
                <a:sym typeface="Lobster"/>
              </a:rPr>
            </a:br>
            <a:r>
              <a:rPr lang="pl" sz="4000" dirty="0" smtClean="0">
                <a:solidFill>
                  <a:srgbClr val="E4BE62"/>
                </a:solidFill>
                <a:latin typeface="Lobster"/>
                <a:ea typeface="Lobster"/>
                <a:cs typeface="Lobster"/>
                <a:sym typeface="Lobster"/>
              </a:rPr>
              <a:t>Owsianka z owocami</a:t>
            </a:r>
            <a:endParaRPr sz="4000" dirty="0">
              <a:solidFill>
                <a:srgbClr val="E4BE62"/>
              </a:solidFill>
              <a:latin typeface="Lobster"/>
              <a:ea typeface="Lobster"/>
              <a:cs typeface="Lobster"/>
              <a:sym typeface="Lobster"/>
            </a:endParaRPr>
          </a:p>
          <a:p>
            <a:pPr marL="0" lvl="0" indent="0" algn="l" rtl="0">
              <a:spcBef>
                <a:spcPts val="0"/>
              </a:spcBef>
              <a:spcAft>
                <a:spcPts val="0"/>
              </a:spcAft>
              <a:buNone/>
            </a:pPr>
            <a:endParaRPr dirty="0"/>
          </a:p>
        </p:txBody>
      </p:sp>
      <p:sp>
        <p:nvSpPr>
          <p:cNvPr id="133" name="Google Shape;133;p24"/>
          <p:cNvSpPr txBox="1">
            <a:spLocks noGrp="1"/>
          </p:cNvSpPr>
          <p:nvPr>
            <p:ph type="body" idx="1"/>
          </p:nvPr>
        </p:nvSpPr>
        <p:spPr>
          <a:xfrm>
            <a:off x="175400" y="1250730"/>
            <a:ext cx="8520600" cy="4016569"/>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endParaRPr lang="pl" sz="2500" dirty="0" smtClean="0">
              <a:solidFill>
                <a:schemeClr val="dk1"/>
              </a:solidFill>
              <a:latin typeface="Lobster"/>
              <a:ea typeface="Lobster"/>
              <a:cs typeface="Lobster"/>
              <a:sym typeface="Lobster"/>
            </a:endParaRPr>
          </a:p>
          <a:p>
            <a:pPr marL="0" lvl="0" indent="0" algn="l" rtl="0">
              <a:lnSpc>
                <a:spcPct val="105000"/>
              </a:lnSpc>
              <a:spcBef>
                <a:spcPts val="0"/>
              </a:spcBef>
              <a:spcAft>
                <a:spcPts val="0"/>
              </a:spcAft>
              <a:buNone/>
            </a:pPr>
            <a:r>
              <a:rPr lang="pl" sz="2500" dirty="0" smtClean="0">
                <a:solidFill>
                  <a:schemeClr val="dk1"/>
                </a:solidFill>
                <a:latin typeface="Lobster"/>
                <a:ea typeface="Lobster"/>
                <a:cs typeface="Lobster"/>
                <a:sym typeface="Lobster"/>
              </a:rPr>
              <a:t>Zutaten / składniki:</a:t>
            </a:r>
            <a:endParaRPr sz="2500" dirty="0">
              <a:solidFill>
                <a:schemeClr val="dk1"/>
              </a:solidFill>
              <a:latin typeface="Lobster"/>
              <a:ea typeface="Lobster"/>
              <a:cs typeface="Lobster"/>
              <a:sym typeface="Lobster"/>
            </a:endParaRPr>
          </a:p>
          <a:p>
            <a:pPr marL="0" lvl="0" indent="0" algn="l" rtl="0">
              <a:lnSpc>
                <a:spcPct val="100000"/>
              </a:lnSpc>
              <a:spcBef>
                <a:spcPts val="600"/>
              </a:spcBef>
              <a:spcAft>
                <a:spcPts val="0"/>
              </a:spcAft>
              <a:buFontTx/>
              <a:buChar char="-"/>
            </a:pPr>
            <a:r>
              <a:rPr lang="pl" sz="2500" dirty="0" smtClean="0">
                <a:solidFill>
                  <a:schemeClr val="dk1"/>
                </a:solidFill>
                <a:latin typeface="Lobster"/>
                <a:ea typeface="Lobster"/>
                <a:cs typeface="Lobster"/>
                <a:sym typeface="Lobster"/>
              </a:rPr>
              <a:t>Haferflocken 100g</a:t>
            </a:r>
          </a:p>
          <a:p>
            <a:pPr marL="0" lvl="0" indent="0" algn="l" rtl="0">
              <a:lnSpc>
                <a:spcPct val="100000"/>
              </a:lnSpc>
              <a:spcBef>
                <a:spcPts val="600"/>
              </a:spcBef>
              <a:spcAft>
                <a:spcPts val="0"/>
              </a:spcAft>
              <a:buFontTx/>
              <a:buChar char="-"/>
            </a:pPr>
            <a:r>
              <a:rPr lang="pl" sz="2500" dirty="0" smtClean="0">
                <a:solidFill>
                  <a:schemeClr val="dk1"/>
                </a:solidFill>
                <a:latin typeface="Lobster"/>
                <a:ea typeface="Lobster"/>
                <a:cs typeface="Lobster"/>
                <a:sym typeface="Lobster"/>
              </a:rPr>
              <a:t>Joghurt</a:t>
            </a:r>
            <a:endParaRPr sz="2500" dirty="0">
              <a:solidFill>
                <a:schemeClr val="dk1"/>
              </a:solidFill>
              <a:latin typeface="Lobster"/>
              <a:ea typeface="Lobster"/>
              <a:cs typeface="Lobster"/>
              <a:sym typeface="Lobster"/>
            </a:endParaRPr>
          </a:p>
          <a:p>
            <a:pPr marL="0" lvl="0" indent="0" algn="l" rtl="0">
              <a:lnSpc>
                <a:spcPct val="100000"/>
              </a:lnSpc>
              <a:spcBef>
                <a:spcPts val="600"/>
              </a:spcBef>
              <a:spcAft>
                <a:spcPts val="0"/>
              </a:spcAft>
              <a:buNone/>
            </a:pPr>
            <a:r>
              <a:rPr lang="pl" sz="2500" dirty="0">
                <a:solidFill>
                  <a:schemeClr val="dk1"/>
                </a:solidFill>
                <a:latin typeface="Lobster"/>
                <a:ea typeface="Lobster"/>
                <a:cs typeface="Lobster"/>
                <a:sym typeface="Lobster"/>
              </a:rPr>
              <a:t>- Mandarine</a:t>
            </a:r>
            <a:endParaRPr sz="2500" dirty="0">
              <a:solidFill>
                <a:schemeClr val="dk1"/>
              </a:solidFill>
              <a:latin typeface="Lobster"/>
              <a:ea typeface="Lobster"/>
              <a:cs typeface="Lobster"/>
              <a:sym typeface="Lobster"/>
            </a:endParaRPr>
          </a:p>
          <a:p>
            <a:pPr marL="0" lvl="0" indent="0" algn="l" rtl="0">
              <a:lnSpc>
                <a:spcPct val="100000"/>
              </a:lnSpc>
              <a:spcBef>
                <a:spcPts val="600"/>
              </a:spcBef>
              <a:spcAft>
                <a:spcPts val="0"/>
              </a:spcAft>
              <a:buNone/>
            </a:pPr>
            <a:r>
              <a:rPr lang="pl" sz="2500" dirty="0">
                <a:solidFill>
                  <a:schemeClr val="dk1"/>
                </a:solidFill>
                <a:latin typeface="Lobster"/>
                <a:ea typeface="Lobster"/>
                <a:cs typeface="Lobster"/>
                <a:sym typeface="Lobster"/>
              </a:rPr>
              <a:t>- Trauben</a:t>
            </a:r>
            <a:endParaRPr sz="2500" dirty="0">
              <a:solidFill>
                <a:schemeClr val="dk1"/>
              </a:solidFill>
              <a:latin typeface="Lobster"/>
              <a:ea typeface="Lobster"/>
              <a:cs typeface="Lobster"/>
              <a:sym typeface="Lobster"/>
            </a:endParaRPr>
          </a:p>
          <a:p>
            <a:pPr marL="0" lvl="0" indent="0" algn="l" rtl="0">
              <a:lnSpc>
                <a:spcPct val="100000"/>
              </a:lnSpc>
              <a:spcBef>
                <a:spcPts val="600"/>
              </a:spcBef>
              <a:spcAft>
                <a:spcPts val="0"/>
              </a:spcAft>
              <a:buNone/>
            </a:pPr>
            <a:r>
              <a:rPr lang="pl" sz="2500" dirty="0">
                <a:solidFill>
                  <a:schemeClr val="dk1"/>
                </a:solidFill>
                <a:latin typeface="Lobster"/>
                <a:ea typeface="Lobster"/>
                <a:cs typeface="Lobster"/>
                <a:sym typeface="Lobster"/>
              </a:rPr>
              <a:t>- Banane</a:t>
            </a:r>
            <a:endParaRPr sz="2500" dirty="0">
              <a:solidFill>
                <a:schemeClr val="dk1"/>
              </a:solidFill>
              <a:latin typeface="Lobster"/>
              <a:ea typeface="Lobster"/>
              <a:cs typeface="Lobster"/>
              <a:sym typeface="Lobster"/>
            </a:endParaRPr>
          </a:p>
          <a:p>
            <a:pPr marL="0" marR="38100" lvl="0" indent="0" algn="l" rtl="0">
              <a:lnSpc>
                <a:spcPct val="100000"/>
              </a:lnSpc>
              <a:spcBef>
                <a:spcPts val="600"/>
              </a:spcBef>
              <a:spcAft>
                <a:spcPts val="0"/>
              </a:spcAft>
              <a:buClr>
                <a:schemeClr val="dk1"/>
              </a:buClr>
              <a:buSzPts val="1100"/>
              <a:buFont typeface="Arial"/>
              <a:buNone/>
            </a:pPr>
            <a:r>
              <a:rPr lang="pl" sz="2500" dirty="0">
                <a:solidFill>
                  <a:schemeClr val="dk1"/>
                </a:solidFill>
                <a:latin typeface="Lobster"/>
                <a:ea typeface="Lobster"/>
                <a:cs typeface="Lobster"/>
                <a:sym typeface="Lobster"/>
              </a:rPr>
              <a:t>- Beeren</a:t>
            </a:r>
            <a:endParaRPr sz="2500" dirty="0">
              <a:solidFill>
                <a:schemeClr val="dk1"/>
              </a:solidFill>
              <a:latin typeface="Lobster"/>
              <a:ea typeface="Lobster"/>
              <a:cs typeface="Lobster"/>
              <a:sym typeface="Lobster"/>
            </a:endParaRPr>
          </a:p>
          <a:p>
            <a:pPr marL="0" lvl="0" indent="0" algn="l" rtl="0">
              <a:lnSpc>
                <a:spcPct val="105000"/>
              </a:lnSpc>
              <a:spcBef>
                <a:spcPts val="0"/>
              </a:spcBef>
              <a:spcAft>
                <a:spcPts val="1200"/>
              </a:spcAft>
              <a:buNone/>
            </a:pPr>
            <a:endParaRPr sz="1900" dirty="0"/>
          </a:p>
        </p:txBody>
      </p:sp>
      <p:pic>
        <p:nvPicPr>
          <p:cNvPr id="134" name="Google Shape;134;p24"/>
          <p:cNvPicPr preferRelativeResize="0"/>
          <p:nvPr/>
        </p:nvPicPr>
        <p:blipFill>
          <a:blip r:embed="rId4">
            <a:alphaModFix/>
          </a:blip>
          <a:stretch>
            <a:fillRect/>
          </a:stretch>
        </p:blipFill>
        <p:spPr>
          <a:xfrm>
            <a:off x="5202620" y="0"/>
            <a:ext cx="3941367" cy="5143501"/>
          </a:xfrm>
          <a:prstGeom prst="rect">
            <a:avLst/>
          </a:prstGeom>
          <a:noFill/>
          <a:ln>
            <a:noFill/>
          </a:ln>
        </p:spPr>
      </p:pic>
      <p:sp>
        <p:nvSpPr>
          <p:cNvPr id="135" name="Google Shape;135;p24"/>
          <p:cNvSpPr txBox="1"/>
          <p:nvPr/>
        </p:nvSpPr>
        <p:spPr>
          <a:xfrm>
            <a:off x="2852514" y="2174285"/>
            <a:ext cx="2329085" cy="29392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Tx/>
              <a:buChar char="-"/>
            </a:pPr>
            <a:r>
              <a:rPr lang="pl" sz="2300" dirty="0" smtClean="0"/>
              <a:t>Płatki </a:t>
            </a:r>
            <a:r>
              <a:rPr lang="pl" sz="2300" dirty="0"/>
              <a:t>owsiane </a:t>
            </a:r>
            <a:r>
              <a:rPr lang="pl" sz="2300" dirty="0" smtClean="0"/>
              <a:t>100g</a:t>
            </a:r>
          </a:p>
          <a:p>
            <a:pPr marL="0" lvl="0" indent="0" algn="l" rtl="0">
              <a:spcBef>
                <a:spcPts val="0"/>
              </a:spcBef>
              <a:spcAft>
                <a:spcPts val="0"/>
              </a:spcAft>
              <a:buClr>
                <a:schemeClr val="dk1"/>
              </a:buClr>
              <a:buSzPts val="1100"/>
              <a:buFontTx/>
              <a:buChar char="-"/>
            </a:pPr>
            <a:r>
              <a:rPr lang="pl-PL" sz="2300" dirty="0" smtClean="0"/>
              <a:t>J</a:t>
            </a:r>
            <a:r>
              <a:rPr lang="pl" sz="2300" dirty="0" smtClean="0"/>
              <a:t>ogurt naturalny</a:t>
            </a:r>
            <a:endParaRPr sz="2300" dirty="0"/>
          </a:p>
          <a:p>
            <a:pPr marL="0" lvl="0" indent="0" algn="l" rtl="0">
              <a:spcBef>
                <a:spcPts val="0"/>
              </a:spcBef>
              <a:spcAft>
                <a:spcPts val="0"/>
              </a:spcAft>
              <a:buClr>
                <a:schemeClr val="dk1"/>
              </a:buClr>
              <a:buSzPts val="1100"/>
              <a:buFont typeface="Arial"/>
              <a:buNone/>
            </a:pPr>
            <a:r>
              <a:rPr lang="pl" sz="2300" dirty="0"/>
              <a:t>- Mandarynka</a:t>
            </a:r>
            <a:endParaRPr sz="2300" dirty="0"/>
          </a:p>
          <a:p>
            <a:pPr marL="0" lvl="0" indent="0" algn="l" rtl="0">
              <a:spcBef>
                <a:spcPts val="0"/>
              </a:spcBef>
              <a:spcAft>
                <a:spcPts val="0"/>
              </a:spcAft>
              <a:buClr>
                <a:schemeClr val="dk1"/>
              </a:buClr>
              <a:buSzPts val="1100"/>
              <a:buFont typeface="Arial"/>
              <a:buNone/>
            </a:pPr>
            <a:r>
              <a:rPr lang="pl" sz="2300" dirty="0"/>
              <a:t>- Winogrona</a:t>
            </a:r>
            <a:endParaRPr sz="2300" dirty="0"/>
          </a:p>
          <a:p>
            <a:pPr marL="0" lvl="0" indent="0" algn="l" rtl="0">
              <a:spcBef>
                <a:spcPts val="0"/>
              </a:spcBef>
              <a:spcAft>
                <a:spcPts val="0"/>
              </a:spcAft>
              <a:buClr>
                <a:schemeClr val="dk1"/>
              </a:buClr>
              <a:buSzPts val="1100"/>
              <a:buFont typeface="Arial"/>
              <a:buNone/>
            </a:pPr>
            <a:r>
              <a:rPr lang="pl" sz="2300" dirty="0"/>
              <a:t>- Banan</a:t>
            </a:r>
            <a:endParaRPr sz="2300" dirty="0"/>
          </a:p>
          <a:p>
            <a:pPr marL="0" lvl="0" indent="0" algn="l" rtl="0">
              <a:spcBef>
                <a:spcPts val="0"/>
              </a:spcBef>
              <a:spcAft>
                <a:spcPts val="0"/>
              </a:spcAft>
              <a:buClr>
                <a:schemeClr val="dk1"/>
              </a:buClr>
              <a:buSzPts val="1100"/>
              <a:buFont typeface="Arial"/>
              <a:buNone/>
            </a:pPr>
            <a:r>
              <a:rPr lang="pl" sz="2300" dirty="0"/>
              <a:t>- </a:t>
            </a:r>
            <a:r>
              <a:rPr lang="pl" sz="2300" dirty="0" smtClean="0"/>
              <a:t>Jagody</a:t>
            </a:r>
            <a:endParaRPr sz="2300" dirty="0"/>
          </a:p>
          <a:p>
            <a:pPr marL="0" lvl="0" indent="0" algn="l" rtl="0">
              <a:spcBef>
                <a:spcPts val="0"/>
              </a:spcBef>
              <a:spcAft>
                <a:spcPts val="0"/>
              </a:spcAft>
              <a:buNone/>
            </a:pP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0" y="333474"/>
            <a:ext cx="9543392" cy="959297"/>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4400" dirty="0" smtClean="0">
                <a:solidFill>
                  <a:srgbClr val="E4BE62"/>
                </a:solidFill>
                <a:latin typeface="Lobster"/>
                <a:ea typeface="Lobster"/>
                <a:cs typeface="Lobster"/>
                <a:sym typeface="Lobster"/>
              </a:rPr>
              <a:t>Rezeptzubereitung/sposób przygotowania</a:t>
            </a:r>
            <a:endParaRPr sz="4400" dirty="0">
              <a:solidFill>
                <a:srgbClr val="E4BE62"/>
              </a:solidFill>
              <a:latin typeface="Lobster"/>
              <a:ea typeface="Lobster"/>
              <a:cs typeface="Lobster"/>
              <a:sym typeface="Lobster"/>
            </a:endParaRPr>
          </a:p>
        </p:txBody>
      </p:sp>
      <p:sp>
        <p:nvSpPr>
          <p:cNvPr id="141" name="Google Shape;141;p25"/>
          <p:cNvSpPr txBox="1">
            <a:spLocks noGrp="1"/>
          </p:cNvSpPr>
          <p:nvPr>
            <p:ph type="body" idx="1"/>
          </p:nvPr>
        </p:nvSpPr>
        <p:spPr>
          <a:xfrm>
            <a:off x="311700" y="1727100"/>
            <a:ext cx="4497300" cy="3416400"/>
          </a:xfrm>
          <a:prstGeom prst="rect">
            <a:avLst/>
          </a:prstGeom>
        </p:spPr>
        <p:txBody>
          <a:bodyPr spcFirstLastPara="1" wrap="square" lIns="91425" tIns="91425" rIns="91425" bIns="91425" anchor="t" anchorCtr="0">
            <a:normAutofit/>
          </a:bodyPr>
          <a:lstStyle/>
          <a:p>
            <a:pPr marL="0" marR="38100" lvl="0" indent="0" algn="l" rtl="0">
              <a:lnSpc>
                <a:spcPct val="128571"/>
              </a:lnSpc>
              <a:spcBef>
                <a:spcPts val="0"/>
              </a:spcBef>
              <a:spcAft>
                <a:spcPts val="0"/>
              </a:spcAft>
              <a:buClr>
                <a:schemeClr val="dk1"/>
              </a:buClr>
              <a:buSzPts val="1100"/>
              <a:buFont typeface="Arial"/>
              <a:buNone/>
            </a:pPr>
            <a:r>
              <a:rPr lang="pl" sz="3000" dirty="0">
                <a:solidFill>
                  <a:schemeClr val="dk1"/>
                </a:solidFill>
                <a:latin typeface="Lobster"/>
                <a:ea typeface="Lobster"/>
                <a:cs typeface="Lobster"/>
                <a:sym typeface="Lobster"/>
              </a:rPr>
              <a:t>100 g Haferflocken in eine Schüssel </a:t>
            </a:r>
            <a:r>
              <a:rPr lang="pl" sz="3000" dirty="0" smtClean="0">
                <a:solidFill>
                  <a:schemeClr val="dk1"/>
                </a:solidFill>
                <a:latin typeface="Lobster"/>
                <a:ea typeface="Lobster"/>
                <a:cs typeface="Lobster"/>
                <a:sym typeface="Lobster"/>
              </a:rPr>
              <a:t>geben, Joghurt, </a:t>
            </a:r>
            <a:r>
              <a:rPr lang="pl" sz="3000" dirty="0">
                <a:solidFill>
                  <a:schemeClr val="dk1"/>
                </a:solidFill>
                <a:latin typeface="Lobster"/>
                <a:ea typeface="Lobster"/>
                <a:cs typeface="Lobster"/>
                <a:sym typeface="Lobster"/>
              </a:rPr>
              <a:t>Obst dazugeben und </a:t>
            </a:r>
            <a:r>
              <a:rPr lang="pl" sz="3000" dirty="0" smtClean="0">
                <a:solidFill>
                  <a:schemeClr val="dk1"/>
                </a:solidFill>
                <a:latin typeface="Lobster"/>
                <a:ea typeface="Lobster"/>
                <a:cs typeface="Lobster"/>
                <a:sym typeface="Lobster"/>
              </a:rPr>
              <a:t>vermischen.</a:t>
            </a:r>
            <a:endParaRPr sz="3000" dirty="0">
              <a:solidFill>
                <a:schemeClr val="dk1"/>
              </a:solidFill>
              <a:latin typeface="Lobster"/>
              <a:ea typeface="Lobster"/>
              <a:cs typeface="Lobster"/>
              <a:sym typeface="Lobster"/>
            </a:endParaRPr>
          </a:p>
          <a:p>
            <a:pPr marL="0" lvl="0" indent="0" algn="l" rtl="0">
              <a:spcBef>
                <a:spcPts val="0"/>
              </a:spcBef>
              <a:spcAft>
                <a:spcPts val="1200"/>
              </a:spcAft>
              <a:buNone/>
            </a:pPr>
            <a:endParaRPr sz="2400" dirty="0">
              <a:solidFill>
                <a:schemeClr val="dk1"/>
              </a:solidFill>
              <a:latin typeface="Lobster"/>
              <a:ea typeface="Lobster"/>
              <a:cs typeface="Lobster"/>
              <a:sym typeface="Lobster"/>
            </a:endParaRPr>
          </a:p>
        </p:txBody>
      </p:sp>
      <p:sp>
        <p:nvSpPr>
          <p:cNvPr id="142" name="Google Shape;142;p25"/>
          <p:cNvSpPr txBox="1"/>
          <p:nvPr/>
        </p:nvSpPr>
        <p:spPr>
          <a:xfrm>
            <a:off x="4920400" y="1923394"/>
            <a:ext cx="37926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2400" dirty="0"/>
              <a:t>D</a:t>
            </a:r>
            <a:r>
              <a:rPr lang="pl" sz="2400" dirty="0" smtClean="0"/>
              <a:t>o </a:t>
            </a:r>
            <a:r>
              <a:rPr lang="pl" sz="2400" dirty="0"/>
              <a:t>miski wsypać 100g płatków owsianych, </a:t>
            </a:r>
            <a:r>
              <a:rPr lang="pl" sz="2400" dirty="0" smtClean="0"/>
              <a:t>dodać jogurt, </a:t>
            </a:r>
            <a:r>
              <a:rPr lang="pl" sz="2400" dirty="0"/>
              <a:t>owoce i razem </a:t>
            </a:r>
            <a:r>
              <a:rPr lang="pl" sz="2400" dirty="0" smtClean="0"/>
              <a:t>wymieszać.</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0" y="0"/>
            <a:ext cx="8754125" cy="857075"/>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3320" dirty="0">
                <a:solidFill>
                  <a:srgbClr val="E4BE62"/>
                </a:solidFill>
                <a:latin typeface="Lobster"/>
                <a:ea typeface="Lobster"/>
                <a:cs typeface="Lobster"/>
                <a:sym typeface="Lobster"/>
              </a:rPr>
              <a:t>Vegane Nudeln mit </a:t>
            </a:r>
            <a:r>
              <a:rPr lang="pl" sz="3320" dirty="0" smtClean="0">
                <a:solidFill>
                  <a:srgbClr val="E4BE62"/>
                </a:solidFill>
                <a:latin typeface="Lobster"/>
                <a:ea typeface="Lobster"/>
                <a:cs typeface="Lobster"/>
                <a:sym typeface="Lobster"/>
              </a:rPr>
              <a:t>Tofu </a:t>
            </a:r>
            <a:br>
              <a:rPr lang="pl" sz="3320" dirty="0" smtClean="0">
                <a:solidFill>
                  <a:srgbClr val="E4BE62"/>
                </a:solidFill>
                <a:latin typeface="Lobster"/>
                <a:ea typeface="Lobster"/>
                <a:cs typeface="Lobster"/>
                <a:sym typeface="Lobster"/>
              </a:rPr>
            </a:br>
            <a:r>
              <a:rPr lang="pl" sz="3320" dirty="0" smtClean="0">
                <a:solidFill>
                  <a:srgbClr val="E4BE62"/>
                </a:solidFill>
                <a:latin typeface="Lobster"/>
                <a:ea typeface="Lobster"/>
                <a:cs typeface="Lobster"/>
                <a:sym typeface="Lobster"/>
              </a:rPr>
              <a:t> vegański makaron z tofu</a:t>
            </a:r>
            <a:endParaRPr sz="3320" dirty="0">
              <a:solidFill>
                <a:srgbClr val="E4BE62"/>
              </a:solidFill>
              <a:latin typeface="Lobster"/>
              <a:ea typeface="Lobster"/>
              <a:cs typeface="Lobster"/>
              <a:sym typeface="Lobster"/>
            </a:endParaRPr>
          </a:p>
        </p:txBody>
      </p:sp>
      <p:sp>
        <p:nvSpPr>
          <p:cNvPr id="148" name="Google Shape;148;p26"/>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pl" sz="5258" dirty="0">
                <a:solidFill>
                  <a:schemeClr val="dk1"/>
                </a:solidFill>
                <a:latin typeface="Lobster"/>
                <a:ea typeface="Lobster"/>
                <a:cs typeface="Lobster"/>
                <a:sym typeface="Lobster"/>
              </a:rPr>
              <a:t>Zutaten:</a:t>
            </a:r>
            <a:endParaRPr sz="5258"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25833"/>
              <a:buFont typeface="Arial"/>
              <a:buNone/>
            </a:pPr>
            <a:r>
              <a:rPr lang="pl" sz="4258" dirty="0">
                <a:solidFill>
                  <a:schemeClr val="dk1"/>
                </a:solidFill>
                <a:latin typeface="Lobster"/>
                <a:ea typeface="Lobster"/>
                <a:cs typeface="Lobster"/>
                <a:sym typeface="Lobster"/>
              </a:rPr>
              <a:t>-Nudeln 500g</a:t>
            </a:r>
            <a:endParaRPr sz="4258"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25833"/>
              <a:buFont typeface="Arial"/>
              <a:buNone/>
            </a:pPr>
            <a:r>
              <a:rPr lang="pl" sz="4258" dirty="0">
                <a:solidFill>
                  <a:schemeClr val="dk1"/>
                </a:solidFill>
                <a:latin typeface="Lobster"/>
                <a:ea typeface="Lobster"/>
                <a:cs typeface="Lobster"/>
                <a:sym typeface="Lobster"/>
              </a:rPr>
              <a:t>- 2 Zwiebeln</a:t>
            </a:r>
            <a:endParaRPr sz="4258"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25833"/>
              <a:buFont typeface="Arial"/>
              <a:buNone/>
            </a:pPr>
            <a:r>
              <a:rPr lang="pl" sz="4258" dirty="0">
                <a:solidFill>
                  <a:schemeClr val="dk1"/>
                </a:solidFill>
                <a:latin typeface="Lobster"/>
                <a:ea typeface="Lobster"/>
                <a:cs typeface="Lobster"/>
                <a:sym typeface="Lobster"/>
              </a:rPr>
              <a:t>- 3 Knoblauchzehen</a:t>
            </a:r>
            <a:endParaRPr sz="4258"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25833"/>
              <a:buFont typeface="Arial"/>
              <a:buNone/>
            </a:pPr>
            <a:r>
              <a:rPr lang="pl" sz="4258" dirty="0">
                <a:solidFill>
                  <a:schemeClr val="dk1"/>
                </a:solidFill>
                <a:latin typeface="Lobster"/>
                <a:ea typeface="Lobster"/>
                <a:cs typeface="Lobster"/>
                <a:sym typeface="Lobster"/>
              </a:rPr>
              <a:t>-Tomatenpüree</a:t>
            </a:r>
            <a:endParaRPr sz="4258"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25833"/>
              <a:buFont typeface="Arial"/>
              <a:buNone/>
            </a:pPr>
            <a:r>
              <a:rPr lang="pl" sz="4258" dirty="0">
                <a:solidFill>
                  <a:schemeClr val="dk1"/>
                </a:solidFill>
                <a:latin typeface="Lobster"/>
                <a:ea typeface="Lobster"/>
                <a:cs typeface="Lobster"/>
                <a:sym typeface="Lobster"/>
              </a:rPr>
              <a:t>- Tofu</a:t>
            </a:r>
            <a:endParaRPr sz="4258"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25833"/>
              <a:buFont typeface="Arial"/>
              <a:buNone/>
            </a:pPr>
            <a:r>
              <a:rPr lang="pl" sz="4258" dirty="0">
                <a:solidFill>
                  <a:schemeClr val="dk1"/>
                </a:solidFill>
                <a:latin typeface="Lobster"/>
                <a:ea typeface="Lobster"/>
                <a:cs typeface="Lobster"/>
                <a:sym typeface="Lobster"/>
              </a:rPr>
              <a:t>- Lieblingsgewürze</a:t>
            </a:r>
            <a:endParaRPr sz="4258"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25833"/>
              <a:buFont typeface="Arial"/>
              <a:buNone/>
            </a:pPr>
            <a:r>
              <a:rPr lang="pl" sz="4258" dirty="0">
                <a:solidFill>
                  <a:schemeClr val="dk1"/>
                </a:solidFill>
                <a:latin typeface="Lobster"/>
                <a:ea typeface="Lobster"/>
                <a:cs typeface="Lobster"/>
                <a:sym typeface="Lobster"/>
              </a:rPr>
              <a:t>- Zucchini</a:t>
            </a:r>
            <a:endParaRPr sz="4258" dirty="0">
              <a:solidFill>
                <a:schemeClr val="dk1"/>
              </a:solidFill>
              <a:latin typeface="Lobster"/>
              <a:ea typeface="Lobster"/>
              <a:cs typeface="Lobster"/>
              <a:sym typeface="Lobster"/>
            </a:endParaRP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49" name="Google Shape;149;p26"/>
          <p:cNvPicPr preferRelativeResize="0"/>
          <p:nvPr/>
        </p:nvPicPr>
        <p:blipFill>
          <a:blip r:embed="rId4">
            <a:alphaModFix/>
          </a:blip>
          <a:stretch>
            <a:fillRect/>
          </a:stretch>
        </p:blipFill>
        <p:spPr>
          <a:xfrm>
            <a:off x="6612442" y="0"/>
            <a:ext cx="2531567" cy="5143501"/>
          </a:xfrm>
          <a:prstGeom prst="rect">
            <a:avLst/>
          </a:prstGeom>
          <a:noFill/>
          <a:ln>
            <a:noFill/>
          </a:ln>
        </p:spPr>
      </p:pic>
      <p:pic>
        <p:nvPicPr>
          <p:cNvPr id="150" name="Google Shape;150;p26" descr="ikona Zweryfikowane przez społeczność"/>
          <p:cNvPicPr preferRelativeResize="0"/>
          <p:nvPr/>
        </p:nvPicPr>
        <p:blipFill>
          <a:blip r:embed="rId5">
            <a:alphaModFix/>
          </a:blip>
          <a:stretch>
            <a:fillRect/>
          </a:stretch>
        </p:blipFill>
        <p:spPr>
          <a:xfrm>
            <a:off x="152400" y="4721275"/>
            <a:ext cx="152400" cy="152400"/>
          </a:xfrm>
          <a:prstGeom prst="rect">
            <a:avLst/>
          </a:prstGeom>
          <a:noFill/>
          <a:ln>
            <a:noFill/>
          </a:ln>
        </p:spPr>
      </p:pic>
      <p:sp>
        <p:nvSpPr>
          <p:cNvPr id="151" name="Google Shape;151;p26"/>
          <p:cNvSpPr txBox="1"/>
          <p:nvPr/>
        </p:nvSpPr>
        <p:spPr>
          <a:xfrm>
            <a:off x="-153775" y="3130650"/>
            <a:ext cx="3000000" cy="3000000"/>
          </a:xfrm>
          <a:prstGeom prst="rect">
            <a:avLst/>
          </a:prstGeom>
          <a:noFill/>
          <a:ln>
            <a:noFill/>
          </a:ln>
        </p:spPr>
        <p:txBody>
          <a:bodyPr spcFirstLastPara="1" wrap="square" lIns="91425" tIns="91425" rIns="91425" bIns="91425" anchor="ctr" anchorCtr="0">
            <a:noAutofit/>
          </a:bodyPr>
          <a:lstStyle/>
          <a:p>
            <a:pPr marL="0" marR="38100" lvl="0" indent="0" algn="l" rtl="0">
              <a:lnSpc>
                <a:spcPct val="128571"/>
              </a:lnSpc>
              <a:spcBef>
                <a:spcPts val="0"/>
              </a:spcBef>
              <a:spcAft>
                <a:spcPts val="0"/>
              </a:spcAft>
              <a:buNone/>
            </a:pPr>
            <a:endParaRPr sz="2100"/>
          </a:p>
          <a:p>
            <a:pPr marL="0" lvl="0" indent="0" algn="l" rtl="0">
              <a:lnSpc>
                <a:spcPct val="115000"/>
              </a:lnSpc>
              <a:spcBef>
                <a:spcPts val="0"/>
              </a:spcBef>
              <a:spcAft>
                <a:spcPts val="0"/>
              </a:spcAft>
              <a:buNone/>
            </a:pPr>
            <a:endParaRPr sz="1100"/>
          </a:p>
        </p:txBody>
      </p:sp>
      <p:sp>
        <p:nvSpPr>
          <p:cNvPr id="152" name="Google Shape;152;p26"/>
          <p:cNvSpPr txBox="1"/>
          <p:nvPr/>
        </p:nvSpPr>
        <p:spPr>
          <a:xfrm>
            <a:off x="3261600" y="1306800"/>
            <a:ext cx="291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3" name="Google Shape;153;p26"/>
          <p:cNvSpPr txBox="1"/>
          <p:nvPr/>
        </p:nvSpPr>
        <p:spPr>
          <a:xfrm>
            <a:off x="3163614" y="857075"/>
            <a:ext cx="3491886" cy="340231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pl" sz="2100" dirty="0" smtClean="0">
              <a:solidFill>
                <a:schemeClr val="dk1"/>
              </a:solidFill>
            </a:endParaRPr>
          </a:p>
          <a:p>
            <a:pPr marL="0" lvl="0" indent="0" algn="l" rtl="0">
              <a:spcBef>
                <a:spcPts val="0"/>
              </a:spcBef>
              <a:spcAft>
                <a:spcPts val="0"/>
              </a:spcAft>
              <a:buNone/>
            </a:pPr>
            <a:r>
              <a:rPr lang="pl" sz="2100" b="1" dirty="0" smtClean="0">
                <a:solidFill>
                  <a:schemeClr val="accent1">
                    <a:lumMod val="50000"/>
                  </a:schemeClr>
                </a:solidFill>
              </a:rPr>
              <a:t>Składniki:</a:t>
            </a:r>
            <a:endParaRPr sz="2100" b="1" dirty="0">
              <a:solidFill>
                <a:schemeClr val="accent1">
                  <a:lumMod val="50000"/>
                </a:schemeClr>
              </a:solidFill>
            </a:endParaRPr>
          </a:p>
          <a:p>
            <a:pPr marL="0" lvl="0" indent="0" algn="l" rtl="0">
              <a:spcBef>
                <a:spcPts val="0"/>
              </a:spcBef>
              <a:spcAft>
                <a:spcPts val="0"/>
              </a:spcAft>
              <a:buNone/>
            </a:pPr>
            <a:r>
              <a:rPr lang="pl" sz="2100" dirty="0" smtClean="0">
                <a:solidFill>
                  <a:schemeClr val="accent1">
                    <a:lumMod val="50000"/>
                  </a:schemeClr>
                </a:solidFill>
              </a:rPr>
              <a:t> -Makaron </a:t>
            </a:r>
            <a:r>
              <a:rPr lang="pl" sz="2100" dirty="0">
                <a:solidFill>
                  <a:schemeClr val="accent1">
                    <a:lumMod val="50000"/>
                  </a:schemeClr>
                </a:solidFill>
              </a:rPr>
              <a:t>500g</a:t>
            </a:r>
            <a:endParaRPr sz="2100" dirty="0">
              <a:solidFill>
                <a:schemeClr val="accent1">
                  <a:lumMod val="50000"/>
                </a:schemeClr>
              </a:solidFill>
            </a:endParaRPr>
          </a:p>
          <a:p>
            <a:pPr marL="0" lvl="0" indent="0" algn="l" rtl="0">
              <a:spcBef>
                <a:spcPts val="0"/>
              </a:spcBef>
              <a:spcAft>
                <a:spcPts val="0"/>
              </a:spcAft>
              <a:buNone/>
            </a:pPr>
            <a:r>
              <a:rPr lang="pl" sz="2100" dirty="0">
                <a:solidFill>
                  <a:schemeClr val="accent1">
                    <a:lumMod val="50000"/>
                  </a:schemeClr>
                </a:solidFill>
              </a:rPr>
              <a:t>- 2 cebule</a:t>
            </a:r>
            <a:endParaRPr sz="2100" dirty="0">
              <a:solidFill>
                <a:schemeClr val="accent1">
                  <a:lumMod val="50000"/>
                </a:schemeClr>
              </a:solidFill>
            </a:endParaRPr>
          </a:p>
          <a:p>
            <a:pPr marL="0" lvl="0" indent="0" algn="l" rtl="0">
              <a:spcBef>
                <a:spcPts val="0"/>
              </a:spcBef>
              <a:spcAft>
                <a:spcPts val="0"/>
              </a:spcAft>
              <a:buNone/>
            </a:pPr>
            <a:r>
              <a:rPr lang="pl" sz="2100" dirty="0">
                <a:solidFill>
                  <a:schemeClr val="accent1">
                    <a:lumMod val="50000"/>
                  </a:schemeClr>
                </a:solidFill>
              </a:rPr>
              <a:t>- 3 ząbki czosnku</a:t>
            </a:r>
            <a:endParaRPr sz="2100" dirty="0">
              <a:solidFill>
                <a:schemeClr val="accent1">
                  <a:lumMod val="50000"/>
                </a:schemeClr>
              </a:solidFill>
            </a:endParaRPr>
          </a:p>
          <a:p>
            <a:pPr marL="0" lvl="0" indent="0" algn="l" rtl="0">
              <a:spcBef>
                <a:spcPts val="0"/>
              </a:spcBef>
              <a:spcAft>
                <a:spcPts val="0"/>
              </a:spcAft>
              <a:buNone/>
            </a:pPr>
            <a:r>
              <a:rPr lang="pl" sz="2100" dirty="0">
                <a:solidFill>
                  <a:schemeClr val="accent1">
                    <a:lumMod val="50000"/>
                  </a:schemeClr>
                </a:solidFill>
              </a:rPr>
              <a:t>- Przecier pomidorowy</a:t>
            </a:r>
            <a:endParaRPr sz="2100" dirty="0">
              <a:solidFill>
                <a:schemeClr val="accent1">
                  <a:lumMod val="50000"/>
                </a:schemeClr>
              </a:solidFill>
            </a:endParaRPr>
          </a:p>
          <a:p>
            <a:pPr marL="0" lvl="0" indent="0" algn="l" rtl="0">
              <a:spcBef>
                <a:spcPts val="0"/>
              </a:spcBef>
              <a:spcAft>
                <a:spcPts val="0"/>
              </a:spcAft>
              <a:buNone/>
            </a:pPr>
            <a:r>
              <a:rPr lang="pl" sz="2100" dirty="0">
                <a:solidFill>
                  <a:schemeClr val="accent1">
                    <a:lumMod val="50000"/>
                  </a:schemeClr>
                </a:solidFill>
              </a:rPr>
              <a:t>- Tofu</a:t>
            </a:r>
            <a:endParaRPr sz="2100" dirty="0">
              <a:solidFill>
                <a:schemeClr val="accent1">
                  <a:lumMod val="50000"/>
                </a:schemeClr>
              </a:solidFill>
            </a:endParaRPr>
          </a:p>
          <a:p>
            <a:pPr marL="0" lvl="0" indent="0" algn="l" rtl="0">
              <a:spcBef>
                <a:spcPts val="0"/>
              </a:spcBef>
              <a:spcAft>
                <a:spcPts val="0"/>
              </a:spcAft>
              <a:buNone/>
            </a:pPr>
            <a:r>
              <a:rPr lang="pl" sz="2100" dirty="0">
                <a:solidFill>
                  <a:schemeClr val="accent1">
                    <a:lumMod val="50000"/>
                  </a:schemeClr>
                </a:solidFill>
              </a:rPr>
              <a:t>- Ulubione przyprawy</a:t>
            </a:r>
            <a:endParaRPr sz="2100" dirty="0">
              <a:solidFill>
                <a:schemeClr val="accent1">
                  <a:lumMod val="50000"/>
                </a:schemeClr>
              </a:solidFill>
            </a:endParaRPr>
          </a:p>
          <a:p>
            <a:pPr marL="0" marR="38100" lvl="0" indent="0" algn="l" rtl="0">
              <a:lnSpc>
                <a:spcPct val="128571"/>
              </a:lnSpc>
              <a:spcBef>
                <a:spcPts val="0"/>
              </a:spcBef>
              <a:spcAft>
                <a:spcPts val="0"/>
              </a:spcAft>
              <a:buClr>
                <a:schemeClr val="dk1"/>
              </a:buClr>
              <a:buSzPts val="1100"/>
              <a:buFont typeface="Arial"/>
              <a:buNone/>
            </a:pPr>
            <a:r>
              <a:rPr lang="pl" sz="2100" dirty="0">
                <a:solidFill>
                  <a:schemeClr val="accent1">
                    <a:lumMod val="50000"/>
                  </a:schemeClr>
                </a:solidFill>
              </a:rPr>
              <a:t>- Cukinia</a:t>
            </a:r>
            <a:endParaRPr sz="2100" dirty="0">
              <a:solidFill>
                <a:schemeClr val="accent1">
                  <a:lumMod val="50000"/>
                </a:schemeClr>
              </a:solidFill>
            </a:endParaRPr>
          </a:p>
          <a:p>
            <a:pPr marL="0" lvl="0" indent="0" algn="l" rtl="0">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876000" y="309250"/>
            <a:ext cx="8520600"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5020" dirty="0">
                <a:solidFill>
                  <a:srgbClr val="E4BE62"/>
                </a:solidFill>
                <a:latin typeface="Lobster"/>
                <a:ea typeface="Lobster"/>
                <a:cs typeface="Lobster"/>
                <a:sym typeface="Lobster"/>
              </a:rPr>
              <a:t>Rezept</a:t>
            </a:r>
            <a:endParaRPr sz="5020" dirty="0">
              <a:solidFill>
                <a:srgbClr val="E4BE62"/>
              </a:solidFill>
              <a:latin typeface="Lobster"/>
              <a:ea typeface="Lobster"/>
              <a:cs typeface="Lobster"/>
              <a:sym typeface="Lobster"/>
            </a:endParaRPr>
          </a:p>
        </p:txBody>
      </p:sp>
      <p:sp>
        <p:nvSpPr>
          <p:cNvPr id="159" name="Google Shape;159;p27"/>
          <p:cNvSpPr txBox="1">
            <a:spLocks noGrp="1"/>
          </p:cNvSpPr>
          <p:nvPr>
            <p:ph type="body" idx="1"/>
          </p:nvPr>
        </p:nvSpPr>
        <p:spPr>
          <a:xfrm>
            <a:off x="0" y="1128025"/>
            <a:ext cx="4572000" cy="3759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1. Nudeln kochen</a:t>
            </a:r>
            <a:endParaRPr sz="210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2. Zwiebeln und Knoblauch in einer Pfanne anbraten</a:t>
            </a:r>
            <a:endParaRPr sz="210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3. Gehackte Zucchini dazugeben und 7 Minuten unter dem Deckel braten</a:t>
            </a:r>
            <a:endParaRPr sz="210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4. Fügen Sie dann den gehackten Tofu und die Gewürze hinzu</a:t>
            </a:r>
            <a:endParaRPr sz="210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5. Übergießen Sie alles mit </a:t>
            </a:r>
            <a:r>
              <a:rPr lang="pl" sz="2100" dirty="0" smtClean="0">
                <a:solidFill>
                  <a:schemeClr val="dk1"/>
                </a:solidFill>
                <a:latin typeface="Lobster"/>
                <a:ea typeface="Lobster"/>
                <a:cs typeface="Lobster"/>
                <a:sym typeface="Lobster"/>
              </a:rPr>
              <a:t>Tomatenp</a:t>
            </a:r>
            <a:r>
              <a:rPr lang="de-DE" sz="2100" dirty="0" err="1" smtClean="0">
                <a:solidFill>
                  <a:schemeClr val="dk1"/>
                </a:solidFill>
                <a:latin typeface="Lobster"/>
                <a:ea typeface="Lobster"/>
                <a:cs typeface="Lobster"/>
                <a:sym typeface="Lobster"/>
              </a:rPr>
              <a:t>üree</a:t>
            </a:r>
            <a:endParaRPr sz="210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6. Fügen Sie die zuvor gekochte Pasta hinzu und fertig</a:t>
            </a:r>
            <a:endParaRPr sz="3000" dirty="0">
              <a:solidFill>
                <a:schemeClr val="dk1"/>
              </a:solidFill>
              <a:latin typeface="Lobster"/>
              <a:ea typeface="Lobster"/>
              <a:cs typeface="Lobster"/>
              <a:sym typeface="Lobster"/>
            </a:endParaRPr>
          </a:p>
          <a:p>
            <a:pPr marL="0" lvl="0" indent="0" algn="l" rtl="0">
              <a:spcBef>
                <a:spcPts val="1200"/>
              </a:spcBef>
              <a:spcAft>
                <a:spcPts val="1200"/>
              </a:spcAft>
              <a:buNone/>
            </a:pPr>
            <a:endParaRPr sz="2400" dirty="0">
              <a:solidFill>
                <a:schemeClr val="dk1"/>
              </a:solidFill>
              <a:latin typeface="Lobster"/>
              <a:ea typeface="Lobster"/>
              <a:cs typeface="Lobster"/>
              <a:sym typeface="Lobster"/>
            </a:endParaRPr>
          </a:p>
        </p:txBody>
      </p:sp>
      <p:sp>
        <p:nvSpPr>
          <p:cNvPr id="160" name="Google Shape;160;p27"/>
          <p:cNvSpPr txBox="1"/>
          <p:nvPr/>
        </p:nvSpPr>
        <p:spPr>
          <a:xfrm>
            <a:off x="4572000" y="462455"/>
            <a:ext cx="4280100"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3600" b="1" dirty="0">
                <a:solidFill>
                  <a:schemeClr val="accent1">
                    <a:lumMod val="50000"/>
                  </a:schemeClr>
                </a:solidFill>
              </a:rPr>
              <a:t>Przepis</a:t>
            </a:r>
            <a:endParaRPr sz="3600" b="1" dirty="0">
              <a:solidFill>
                <a:schemeClr val="accent1">
                  <a:lumMod val="50000"/>
                </a:schemeClr>
              </a:solidFill>
            </a:endParaRPr>
          </a:p>
        </p:txBody>
      </p:sp>
      <p:pic>
        <p:nvPicPr>
          <p:cNvPr id="161" name="Google Shape;161;p27" descr="ikona Zweryfikowane przez społeczność"/>
          <p:cNvPicPr preferRelativeResize="0"/>
          <p:nvPr/>
        </p:nvPicPr>
        <p:blipFill>
          <a:blip r:embed="rId4">
            <a:alphaModFix/>
          </a:blip>
          <a:stretch>
            <a:fillRect/>
          </a:stretch>
        </p:blipFill>
        <p:spPr>
          <a:xfrm>
            <a:off x="8624425" y="2194425"/>
            <a:ext cx="152400" cy="152400"/>
          </a:xfrm>
          <a:prstGeom prst="rect">
            <a:avLst/>
          </a:prstGeom>
          <a:noFill/>
          <a:ln>
            <a:noFill/>
          </a:ln>
        </p:spPr>
      </p:pic>
      <p:sp>
        <p:nvSpPr>
          <p:cNvPr id="162" name="Google Shape;162;p27"/>
          <p:cNvSpPr txBox="1"/>
          <p:nvPr/>
        </p:nvSpPr>
        <p:spPr>
          <a:xfrm>
            <a:off x="4737075" y="2646775"/>
            <a:ext cx="4368300" cy="19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l" sz="1800" dirty="0">
                <a:solidFill>
                  <a:schemeClr val="accent1">
                    <a:lumMod val="50000"/>
                  </a:schemeClr>
                </a:solidFill>
              </a:rPr>
              <a:t>1.Ugotować makaron</a:t>
            </a:r>
            <a:endParaRPr sz="1800" dirty="0">
              <a:solidFill>
                <a:schemeClr val="accent1">
                  <a:lumMod val="50000"/>
                </a:schemeClr>
              </a:solidFill>
            </a:endParaRPr>
          </a:p>
          <a:p>
            <a:pPr marL="0" lvl="0" indent="0" algn="l" rtl="0">
              <a:spcBef>
                <a:spcPts val="0"/>
              </a:spcBef>
              <a:spcAft>
                <a:spcPts val="0"/>
              </a:spcAft>
              <a:buNone/>
            </a:pPr>
            <a:r>
              <a:rPr lang="pl" sz="1800" dirty="0">
                <a:solidFill>
                  <a:schemeClr val="accent1">
                    <a:lumMod val="50000"/>
                  </a:schemeClr>
                </a:solidFill>
              </a:rPr>
              <a:t>2. Podsmaż cebulę i czosnek na patelni</a:t>
            </a:r>
            <a:endParaRPr sz="1800" dirty="0">
              <a:solidFill>
                <a:schemeClr val="accent1">
                  <a:lumMod val="50000"/>
                </a:schemeClr>
              </a:solidFill>
            </a:endParaRPr>
          </a:p>
          <a:p>
            <a:pPr marL="0" lvl="0" indent="0" algn="l" rtl="0">
              <a:spcBef>
                <a:spcPts val="0"/>
              </a:spcBef>
              <a:spcAft>
                <a:spcPts val="0"/>
              </a:spcAft>
              <a:buNone/>
            </a:pPr>
            <a:r>
              <a:rPr lang="pl" sz="1800" dirty="0">
                <a:solidFill>
                  <a:schemeClr val="accent1">
                    <a:lumMod val="50000"/>
                  </a:schemeClr>
                </a:solidFill>
              </a:rPr>
              <a:t>3. Dodaj pokrojoną cukinię i smaż pod przykryciem przez 7 minut</a:t>
            </a:r>
            <a:endParaRPr sz="1800" dirty="0">
              <a:solidFill>
                <a:schemeClr val="accent1">
                  <a:lumMod val="50000"/>
                </a:schemeClr>
              </a:solidFill>
            </a:endParaRPr>
          </a:p>
          <a:p>
            <a:pPr marL="0" lvl="0" indent="0" algn="l" rtl="0">
              <a:spcBef>
                <a:spcPts val="0"/>
              </a:spcBef>
              <a:spcAft>
                <a:spcPts val="0"/>
              </a:spcAft>
              <a:buNone/>
            </a:pPr>
            <a:r>
              <a:rPr lang="pl" sz="1800" dirty="0">
                <a:solidFill>
                  <a:schemeClr val="accent1">
                    <a:lumMod val="50000"/>
                  </a:schemeClr>
                </a:solidFill>
              </a:rPr>
              <a:t>4. Następnie dodać posiekane tofu i przyprawy</a:t>
            </a:r>
            <a:endParaRPr sz="1800" dirty="0">
              <a:solidFill>
                <a:schemeClr val="accent1">
                  <a:lumMod val="50000"/>
                </a:schemeClr>
              </a:solidFill>
            </a:endParaRPr>
          </a:p>
          <a:p>
            <a:pPr marL="0" lvl="0" indent="0" algn="l" rtl="0">
              <a:spcBef>
                <a:spcPts val="0"/>
              </a:spcBef>
              <a:spcAft>
                <a:spcPts val="0"/>
              </a:spcAft>
              <a:buNone/>
            </a:pPr>
            <a:r>
              <a:rPr lang="pl" sz="1800" dirty="0">
                <a:solidFill>
                  <a:schemeClr val="accent1">
                    <a:lumMod val="50000"/>
                  </a:schemeClr>
                </a:solidFill>
              </a:rPr>
              <a:t>5. Zalej całość </a:t>
            </a:r>
            <a:r>
              <a:rPr lang="pl" sz="1800" dirty="0" smtClean="0">
                <a:solidFill>
                  <a:schemeClr val="accent1">
                    <a:lumMod val="50000"/>
                  </a:schemeClr>
                </a:solidFill>
              </a:rPr>
              <a:t>przecierem pomidorowym</a:t>
            </a:r>
            <a:endParaRPr sz="1800" dirty="0">
              <a:solidFill>
                <a:schemeClr val="accent1">
                  <a:lumMod val="50000"/>
                </a:schemeClr>
              </a:solidFill>
            </a:endParaRPr>
          </a:p>
          <a:p>
            <a:pPr marL="0" marR="38100" lvl="0" indent="0" algn="l" rtl="0">
              <a:lnSpc>
                <a:spcPct val="128571"/>
              </a:lnSpc>
              <a:spcBef>
                <a:spcPts val="0"/>
              </a:spcBef>
              <a:spcAft>
                <a:spcPts val="0"/>
              </a:spcAft>
              <a:buNone/>
            </a:pPr>
            <a:r>
              <a:rPr lang="pl" sz="1800" dirty="0">
                <a:solidFill>
                  <a:schemeClr val="accent1">
                    <a:lumMod val="50000"/>
                  </a:schemeClr>
                </a:solidFill>
              </a:rPr>
              <a:t>6. Dodaj wcześniej ugotowany makaron i gotowe</a:t>
            </a:r>
            <a:endParaRPr sz="1800" dirty="0">
              <a:solidFill>
                <a:schemeClr val="accent1">
                  <a:lumMod val="50000"/>
                </a:schemeClr>
              </a:solidFill>
            </a:endParaRPr>
          </a:p>
          <a:p>
            <a:pPr marL="0" lvl="0" indent="0" algn="l" rtl="0">
              <a:lnSpc>
                <a:spcPct val="115000"/>
              </a:lnSpc>
              <a:spcBef>
                <a:spcPts val="0"/>
              </a:spcBef>
              <a:spcAft>
                <a:spcPts val="0"/>
              </a:spcAft>
              <a:buNone/>
            </a:pPr>
            <a:endParaRPr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76225" y="0"/>
            <a:ext cx="8520600" cy="8550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2820" dirty="0">
                <a:solidFill>
                  <a:srgbClr val="E4BE62"/>
                </a:solidFill>
                <a:latin typeface="Lobster"/>
                <a:ea typeface="Lobster"/>
                <a:cs typeface="Lobster"/>
                <a:sym typeface="Lobster"/>
              </a:rPr>
              <a:t>Muschelnudeln mit gerösteter </a:t>
            </a:r>
            <a:r>
              <a:rPr lang="pl" sz="2820" dirty="0" smtClean="0">
                <a:solidFill>
                  <a:srgbClr val="E4BE62"/>
                </a:solidFill>
                <a:latin typeface="Lobster"/>
                <a:ea typeface="Lobster"/>
                <a:cs typeface="Lobster"/>
                <a:sym typeface="Lobster"/>
              </a:rPr>
              <a:t>Paprikasoße</a:t>
            </a:r>
            <a:r>
              <a:rPr lang="de-DE" sz="2820" dirty="0" smtClean="0">
                <a:solidFill>
                  <a:srgbClr val="E4BE62"/>
                </a:solidFill>
                <a:latin typeface="Lobster"/>
                <a:ea typeface="Lobster"/>
                <a:cs typeface="Lobster"/>
                <a:sym typeface="Lobster"/>
              </a:rPr>
              <a:t/>
            </a:r>
            <a:br>
              <a:rPr lang="de-DE" sz="2820" dirty="0" smtClean="0">
                <a:solidFill>
                  <a:srgbClr val="E4BE62"/>
                </a:solidFill>
                <a:latin typeface="Lobster"/>
                <a:ea typeface="Lobster"/>
                <a:cs typeface="Lobster"/>
                <a:sym typeface="Lobster"/>
              </a:rPr>
            </a:br>
            <a:r>
              <a:rPr lang="de-DE" sz="2820" dirty="0" err="1" smtClean="0">
                <a:solidFill>
                  <a:srgbClr val="E4BE62"/>
                </a:solidFill>
                <a:latin typeface="Lobster"/>
                <a:ea typeface="Lobster"/>
                <a:cs typeface="Lobster"/>
                <a:sym typeface="Lobster"/>
              </a:rPr>
              <a:t>makaron</a:t>
            </a:r>
            <a:r>
              <a:rPr lang="de-DE" sz="2820" dirty="0" smtClean="0">
                <a:solidFill>
                  <a:srgbClr val="E4BE62"/>
                </a:solidFill>
                <a:latin typeface="Lobster"/>
                <a:ea typeface="Lobster"/>
                <a:cs typeface="Lobster"/>
                <a:sym typeface="Lobster"/>
              </a:rPr>
              <a:t> </a:t>
            </a:r>
            <a:r>
              <a:rPr lang="de-DE" sz="2820" dirty="0" err="1" smtClean="0">
                <a:solidFill>
                  <a:srgbClr val="E4BE62"/>
                </a:solidFill>
                <a:latin typeface="Lobster"/>
                <a:ea typeface="Lobster"/>
                <a:cs typeface="Lobster"/>
                <a:sym typeface="Lobster"/>
              </a:rPr>
              <a:t>Conchiglioni</a:t>
            </a:r>
            <a:r>
              <a:rPr lang="de-DE" sz="2820" dirty="0" smtClean="0">
                <a:solidFill>
                  <a:srgbClr val="E4BE62"/>
                </a:solidFill>
                <a:latin typeface="Lobster"/>
                <a:ea typeface="Lobster"/>
                <a:cs typeface="Lobster"/>
                <a:sym typeface="Lobster"/>
              </a:rPr>
              <a:t> </a:t>
            </a:r>
            <a:r>
              <a:rPr lang="pl-PL" sz="2820" dirty="0" smtClean="0">
                <a:solidFill>
                  <a:srgbClr val="E4BE62"/>
                </a:solidFill>
                <a:latin typeface="Lobster"/>
                <a:ea typeface="Lobster"/>
                <a:cs typeface="Lobster"/>
                <a:sym typeface="Lobster"/>
              </a:rPr>
              <a:t>z pieczoną papryką</a:t>
            </a:r>
            <a:endParaRPr sz="2820" dirty="0">
              <a:solidFill>
                <a:srgbClr val="E4BE62"/>
              </a:solidFill>
              <a:latin typeface="Lobster"/>
              <a:ea typeface="Lobster"/>
              <a:cs typeface="Lobster"/>
              <a:sym typeface="Lobster"/>
            </a:endParaRPr>
          </a:p>
        </p:txBody>
      </p:sp>
      <p:sp>
        <p:nvSpPr>
          <p:cNvPr id="168" name="Google Shape;168;p28"/>
          <p:cNvSpPr txBox="1">
            <a:spLocks noGrp="1"/>
          </p:cNvSpPr>
          <p:nvPr>
            <p:ph type="body" idx="1"/>
          </p:nvPr>
        </p:nvSpPr>
        <p:spPr>
          <a:xfrm>
            <a:off x="299300" y="1091774"/>
            <a:ext cx="2328286" cy="3256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05"/>
              <a:buNone/>
            </a:pPr>
            <a:r>
              <a:rPr lang="pl" sz="1790" dirty="0">
                <a:solidFill>
                  <a:srgbClr val="000000"/>
                </a:solidFill>
                <a:latin typeface="Lobster"/>
                <a:ea typeface="Lobster"/>
                <a:cs typeface="Lobster"/>
                <a:sym typeface="Lobster"/>
              </a:rPr>
              <a:t>Zutaten</a:t>
            </a:r>
            <a:r>
              <a:rPr lang="pl" sz="1790" dirty="0" smtClean="0">
                <a:solidFill>
                  <a:srgbClr val="000000"/>
                </a:solidFill>
                <a:latin typeface="Lobster"/>
                <a:ea typeface="Lobster"/>
                <a:cs typeface="Lobster"/>
                <a:sym typeface="Lobster"/>
              </a:rPr>
              <a:t>:</a:t>
            </a:r>
          </a:p>
          <a:p>
            <a:pPr marL="0" lvl="0" indent="0" algn="l" rtl="0">
              <a:lnSpc>
                <a:spcPct val="95000"/>
              </a:lnSpc>
              <a:spcBef>
                <a:spcPts val="0"/>
              </a:spcBef>
              <a:spcAft>
                <a:spcPts val="0"/>
              </a:spcAft>
              <a:buSzPts val="605"/>
              <a:buNone/>
            </a:pPr>
            <a:endParaRPr sz="1790" dirty="0">
              <a:solidFill>
                <a:srgbClr val="000000"/>
              </a:solidFill>
              <a:latin typeface="Lobster"/>
              <a:ea typeface="Lobster"/>
              <a:cs typeface="Lobster"/>
              <a:sym typeface="Lobster"/>
            </a:endParaRPr>
          </a:p>
          <a:p>
            <a:pPr marL="0" lvl="0" indent="0" algn="l" rtl="0">
              <a:lnSpc>
                <a:spcPct val="95000"/>
              </a:lnSpc>
              <a:spcBef>
                <a:spcPts val="600"/>
              </a:spcBef>
              <a:spcAft>
                <a:spcPts val="0"/>
              </a:spcAft>
              <a:buClr>
                <a:schemeClr val="dk1"/>
              </a:buClr>
              <a:buSzPts val="605"/>
              <a:buFont typeface="Arial"/>
              <a:buNone/>
            </a:pPr>
            <a:r>
              <a:rPr lang="pl" sz="1490" dirty="0">
                <a:solidFill>
                  <a:srgbClr val="000000"/>
                </a:solidFill>
                <a:latin typeface="Lobster"/>
                <a:ea typeface="Lobster"/>
                <a:cs typeface="Lobster"/>
                <a:sym typeface="Lobster"/>
              </a:rPr>
              <a:t>- </a:t>
            </a:r>
            <a:r>
              <a:rPr lang="pl" sz="1600" dirty="0">
                <a:solidFill>
                  <a:srgbClr val="000000"/>
                </a:solidFill>
                <a:latin typeface="Lobster"/>
                <a:ea typeface="Lobster"/>
                <a:cs typeface="Lobster"/>
                <a:sym typeface="Lobster"/>
              </a:rPr>
              <a:t>500 g Muschelnudeln</a:t>
            </a:r>
            <a:endParaRPr sz="1600" dirty="0">
              <a:solidFill>
                <a:srgbClr val="000000"/>
              </a:solidFill>
              <a:latin typeface="Lobster"/>
              <a:ea typeface="Lobster"/>
              <a:cs typeface="Lobster"/>
              <a:sym typeface="Lobster"/>
            </a:endParaRPr>
          </a:p>
          <a:p>
            <a:pPr marL="0" lvl="0" indent="0" algn="l" rtl="0">
              <a:lnSpc>
                <a:spcPct val="95000"/>
              </a:lnSpc>
              <a:spcBef>
                <a:spcPts val="600"/>
              </a:spcBef>
              <a:spcAft>
                <a:spcPts val="0"/>
              </a:spcAft>
              <a:buClr>
                <a:schemeClr val="dk1"/>
              </a:buClr>
              <a:buSzPts val="605"/>
              <a:buFont typeface="Arial"/>
              <a:buNone/>
            </a:pPr>
            <a:r>
              <a:rPr lang="pl" sz="1600" dirty="0">
                <a:solidFill>
                  <a:srgbClr val="000000"/>
                </a:solidFill>
                <a:latin typeface="Lobster"/>
                <a:ea typeface="Lobster"/>
                <a:cs typeface="Lobster"/>
                <a:sym typeface="Lobster"/>
              </a:rPr>
              <a:t>- 4 rote Paprika</a:t>
            </a:r>
            <a:endParaRPr sz="1600" dirty="0">
              <a:solidFill>
                <a:srgbClr val="000000"/>
              </a:solidFill>
              <a:latin typeface="Lobster"/>
              <a:ea typeface="Lobster"/>
              <a:cs typeface="Lobster"/>
              <a:sym typeface="Lobster"/>
            </a:endParaRPr>
          </a:p>
          <a:p>
            <a:pPr marL="0" lvl="0" indent="0" algn="l" rtl="0">
              <a:lnSpc>
                <a:spcPct val="95000"/>
              </a:lnSpc>
              <a:spcBef>
                <a:spcPts val="600"/>
              </a:spcBef>
              <a:spcAft>
                <a:spcPts val="0"/>
              </a:spcAft>
              <a:buClr>
                <a:schemeClr val="dk1"/>
              </a:buClr>
              <a:buSzPts val="605"/>
              <a:buFont typeface="Arial"/>
              <a:buNone/>
            </a:pPr>
            <a:r>
              <a:rPr lang="pl" sz="1600" dirty="0">
                <a:solidFill>
                  <a:srgbClr val="000000"/>
                </a:solidFill>
                <a:latin typeface="Lobster"/>
                <a:ea typeface="Lobster"/>
                <a:cs typeface="Lobster"/>
                <a:sym typeface="Lobster"/>
              </a:rPr>
              <a:t>- 2 Karotten</a:t>
            </a:r>
            <a:endParaRPr sz="1600" dirty="0">
              <a:solidFill>
                <a:srgbClr val="000000"/>
              </a:solidFill>
              <a:latin typeface="Lobster"/>
              <a:ea typeface="Lobster"/>
              <a:cs typeface="Lobster"/>
              <a:sym typeface="Lobster"/>
            </a:endParaRPr>
          </a:p>
          <a:p>
            <a:pPr marL="0" lvl="0" indent="0" algn="l" rtl="0">
              <a:lnSpc>
                <a:spcPct val="95000"/>
              </a:lnSpc>
              <a:spcBef>
                <a:spcPts val="600"/>
              </a:spcBef>
              <a:spcAft>
                <a:spcPts val="0"/>
              </a:spcAft>
              <a:buSzPts val="605"/>
              <a:buNone/>
            </a:pPr>
            <a:r>
              <a:rPr lang="pl" sz="1600" dirty="0">
                <a:solidFill>
                  <a:srgbClr val="000000"/>
                </a:solidFill>
                <a:latin typeface="Lobster"/>
                <a:ea typeface="Lobster"/>
                <a:cs typeface="Lobster"/>
                <a:sym typeface="Lobster"/>
              </a:rPr>
              <a:t>- Zwiebel</a:t>
            </a:r>
            <a:endParaRPr sz="1600" dirty="0">
              <a:solidFill>
                <a:srgbClr val="000000"/>
              </a:solidFill>
              <a:latin typeface="Lobster"/>
              <a:ea typeface="Lobster"/>
              <a:cs typeface="Lobster"/>
              <a:sym typeface="Lobster"/>
            </a:endParaRPr>
          </a:p>
          <a:p>
            <a:pPr marL="0" lvl="0" indent="0" algn="l" rtl="0">
              <a:lnSpc>
                <a:spcPct val="95000"/>
              </a:lnSpc>
              <a:spcBef>
                <a:spcPts val="600"/>
              </a:spcBef>
              <a:spcAft>
                <a:spcPts val="0"/>
              </a:spcAft>
              <a:buClr>
                <a:schemeClr val="dk1"/>
              </a:buClr>
              <a:buSzPts val="605"/>
              <a:buFont typeface="Arial"/>
              <a:buNone/>
            </a:pPr>
            <a:r>
              <a:rPr lang="pl" sz="1600" dirty="0">
                <a:solidFill>
                  <a:srgbClr val="000000"/>
                </a:solidFill>
                <a:latin typeface="Lobster"/>
                <a:ea typeface="Lobster"/>
                <a:cs typeface="Lobster"/>
                <a:sym typeface="Lobster"/>
              </a:rPr>
              <a:t>- Sahne</a:t>
            </a:r>
            <a:endParaRPr sz="1600" dirty="0">
              <a:solidFill>
                <a:srgbClr val="000000"/>
              </a:solidFill>
              <a:latin typeface="Lobster"/>
              <a:ea typeface="Lobster"/>
              <a:cs typeface="Lobster"/>
              <a:sym typeface="Lobster"/>
            </a:endParaRPr>
          </a:p>
          <a:p>
            <a:pPr marL="0" lvl="0" indent="0" algn="l" rtl="0">
              <a:lnSpc>
                <a:spcPct val="95000"/>
              </a:lnSpc>
              <a:spcBef>
                <a:spcPts val="600"/>
              </a:spcBef>
              <a:spcAft>
                <a:spcPts val="0"/>
              </a:spcAft>
              <a:buClr>
                <a:schemeClr val="dk1"/>
              </a:buClr>
              <a:buSzPts val="605"/>
              <a:buFont typeface="Arial"/>
              <a:buNone/>
            </a:pPr>
            <a:r>
              <a:rPr lang="pl" sz="1600" dirty="0">
                <a:solidFill>
                  <a:srgbClr val="000000"/>
                </a:solidFill>
                <a:latin typeface="Lobster"/>
                <a:ea typeface="Lobster"/>
                <a:cs typeface="Lobster"/>
                <a:sym typeface="Lobster"/>
              </a:rPr>
              <a:t>- 2 Knoblauchzehen</a:t>
            </a:r>
            <a:endParaRPr sz="1600" dirty="0">
              <a:solidFill>
                <a:srgbClr val="000000"/>
              </a:solidFill>
              <a:latin typeface="Lobster"/>
              <a:ea typeface="Lobster"/>
              <a:cs typeface="Lobster"/>
              <a:sym typeface="Lobster"/>
            </a:endParaRPr>
          </a:p>
          <a:p>
            <a:pPr marL="0" lvl="0" indent="0" algn="l" rtl="0">
              <a:lnSpc>
                <a:spcPct val="95000"/>
              </a:lnSpc>
              <a:spcBef>
                <a:spcPts val="600"/>
              </a:spcBef>
              <a:spcAft>
                <a:spcPts val="0"/>
              </a:spcAft>
              <a:buClr>
                <a:schemeClr val="dk1"/>
              </a:buClr>
              <a:buSzPts val="605"/>
              <a:buFont typeface="Arial"/>
              <a:buNone/>
            </a:pPr>
            <a:r>
              <a:rPr lang="pl" sz="1600" dirty="0">
                <a:solidFill>
                  <a:srgbClr val="000000"/>
                </a:solidFill>
                <a:latin typeface="Lobster"/>
                <a:ea typeface="Lobster"/>
                <a:cs typeface="Lobster"/>
                <a:sym typeface="Lobster"/>
              </a:rPr>
              <a:t>- Parmesan</a:t>
            </a:r>
            <a:endParaRPr sz="1600" dirty="0">
              <a:solidFill>
                <a:srgbClr val="000000"/>
              </a:solidFill>
              <a:latin typeface="Lobster"/>
              <a:ea typeface="Lobster"/>
              <a:cs typeface="Lobster"/>
              <a:sym typeface="Lobster"/>
            </a:endParaRPr>
          </a:p>
          <a:p>
            <a:pPr marL="0" lvl="0" indent="0" algn="l" rtl="0">
              <a:lnSpc>
                <a:spcPct val="95000"/>
              </a:lnSpc>
              <a:spcBef>
                <a:spcPts val="600"/>
              </a:spcBef>
              <a:spcAft>
                <a:spcPts val="0"/>
              </a:spcAft>
              <a:buClr>
                <a:schemeClr val="dk1"/>
              </a:buClr>
              <a:buSzPts val="605"/>
              <a:buFont typeface="Arial"/>
              <a:buNone/>
            </a:pPr>
            <a:r>
              <a:rPr lang="pl" sz="1600" dirty="0">
                <a:solidFill>
                  <a:srgbClr val="000000"/>
                </a:solidFill>
                <a:latin typeface="Lobster"/>
                <a:ea typeface="Lobster"/>
                <a:cs typeface="Lobster"/>
                <a:sym typeface="Lobster"/>
              </a:rPr>
              <a:t>- Öl</a:t>
            </a:r>
            <a:endParaRPr sz="1600" dirty="0">
              <a:solidFill>
                <a:srgbClr val="000000"/>
              </a:solidFill>
              <a:latin typeface="Lobster"/>
              <a:ea typeface="Lobster"/>
              <a:cs typeface="Lobster"/>
              <a:sym typeface="Lobster"/>
            </a:endParaRPr>
          </a:p>
          <a:p>
            <a:pPr marL="0" lvl="0" indent="0" algn="l" rtl="0">
              <a:lnSpc>
                <a:spcPct val="95000"/>
              </a:lnSpc>
              <a:spcBef>
                <a:spcPts val="600"/>
              </a:spcBef>
              <a:spcAft>
                <a:spcPts val="0"/>
              </a:spcAft>
              <a:buClr>
                <a:schemeClr val="dk1"/>
              </a:buClr>
              <a:buSzPts val="605"/>
              <a:buFont typeface="Arial"/>
              <a:buNone/>
            </a:pPr>
            <a:r>
              <a:rPr lang="pl" sz="1600" dirty="0">
                <a:solidFill>
                  <a:srgbClr val="000000"/>
                </a:solidFill>
                <a:latin typeface="Lobster"/>
                <a:ea typeface="Lobster"/>
                <a:cs typeface="Lobster"/>
                <a:sym typeface="Lobster"/>
              </a:rPr>
              <a:t>- Salz</a:t>
            </a:r>
            <a:endParaRPr sz="1600" dirty="0">
              <a:solidFill>
                <a:srgbClr val="000000"/>
              </a:solidFill>
              <a:latin typeface="Lobster"/>
              <a:ea typeface="Lobster"/>
              <a:cs typeface="Lobster"/>
              <a:sym typeface="Lobster"/>
            </a:endParaRPr>
          </a:p>
          <a:p>
            <a:pPr marL="0" lvl="0" indent="0" algn="l" rtl="0">
              <a:lnSpc>
                <a:spcPct val="95000"/>
              </a:lnSpc>
              <a:spcBef>
                <a:spcPts val="600"/>
              </a:spcBef>
              <a:spcAft>
                <a:spcPts val="0"/>
              </a:spcAft>
              <a:buClr>
                <a:schemeClr val="dk1"/>
              </a:buClr>
              <a:buSzPts val="605"/>
              <a:buFont typeface="Arial"/>
              <a:buNone/>
            </a:pPr>
            <a:r>
              <a:rPr lang="pl" sz="1600" dirty="0">
                <a:solidFill>
                  <a:srgbClr val="000000"/>
                </a:solidFill>
                <a:latin typeface="Lobster"/>
                <a:ea typeface="Lobster"/>
                <a:cs typeface="Lobster"/>
                <a:sym typeface="Lobster"/>
              </a:rPr>
              <a:t>- Pfeffer</a:t>
            </a:r>
            <a:endParaRPr sz="1600" dirty="0">
              <a:solidFill>
                <a:srgbClr val="000000"/>
              </a:solidFill>
              <a:latin typeface="Lobster"/>
              <a:ea typeface="Lobster"/>
              <a:cs typeface="Lobster"/>
              <a:sym typeface="Lobster"/>
            </a:endParaRPr>
          </a:p>
          <a:p>
            <a:pPr marL="0" lvl="0" indent="0" algn="l" rtl="0">
              <a:lnSpc>
                <a:spcPct val="95000"/>
              </a:lnSpc>
              <a:spcBef>
                <a:spcPts val="1200"/>
              </a:spcBef>
              <a:spcAft>
                <a:spcPts val="1200"/>
              </a:spcAft>
              <a:buSzPts val="605"/>
              <a:buNone/>
            </a:pPr>
            <a:endParaRPr sz="989" dirty="0"/>
          </a:p>
        </p:txBody>
      </p:sp>
      <p:pic>
        <p:nvPicPr>
          <p:cNvPr id="169" name="Google Shape;169;p28"/>
          <p:cNvPicPr preferRelativeResize="0"/>
          <p:nvPr/>
        </p:nvPicPr>
        <p:blipFill>
          <a:blip r:embed="rId4">
            <a:alphaModFix/>
          </a:blip>
          <a:stretch>
            <a:fillRect/>
          </a:stretch>
        </p:blipFill>
        <p:spPr>
          <a:xfrm>
            <a:off x="6336140" y="0"/>
            <a:ext cx="2807860" cy="5143501"/>
          </a:xfrm>
          <a:prstGeom prst="rect">
            <a:avLst/>
          </a:prstGeom>
          <a:noFill/>
          <a:ln>
            <a:noFill/>
          </a:ln>
        </p:spPr>
      </p:pic>
      <p:sp>
        <p:nvSpPr>
          <p:cNvPr id="170" name="Google Shape;170;p28"/>
          <p:cNvSpPr txBox="1"/>
          <p:nvPr/>
        </p:nvSpPr>
        <p:spPr>
          <a:xfrm>
            <a:off x="2848302" y="1051034"/>
            <a:ext cx="2743997" cy="408140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dirty="0">
                <a:solidFill>
                  <a:schemeClr val="dk1"/>
                </a:solidFill>
              </a:rPr>
              <a:t>Składniki:</a:t>
            </a:r>
            <a:endParaRPr sz="1800" dirty="0">
              <a:solidFill>
                <a:schemeClr val="dk1"/>
              </a:solidFill>
            </a:endParaRPr>
          </a:p>
          <a:p>
            <a:pPr marL="0" lvl="0" indent="0" algn="l" rtl="0">
              <a:spcBef>
                <a:spcPts val="0"/>
              </a:spcBef>
              <a:spcAft>
                <a:spcPts val="0"/>
              </a:spcAft>
              <a:buNone/>
            </a:pPr>
            <a:endParaRPr sz="1800" dirty="0">
              <a:solidFill>
                <a:schemeClr val="dk1"/>
              </a:solidFill>
            </a:endParaRPr>
          </a:p>
          <a:p>
            <a:pPr marL="0" lvl="0" indent="0" algn="l" rtl="0">
              <a:spcBef>
                <a:spcPts val="0"/>
              </a:spcBef>
              <a:spcAft>
                <a:spcPts val="0"/>
              </a:spcAft>
              <a:buNone/>
            </a:pPr>
            <a:r>
              <a:rPr lang="pl" sz="1800" dirty="0">
                <a:solidFill>
                  <a:schemeClr val="dk1"/>
                </a:solidFill>
              </a:rPr>
              <a:t>- 500 g muszli makaronowych</a:t>
            </a:r>
            <a:endParaRPr sz="1800" dirty="0">
              <a:solidFill>
                <a:schemeClr val="dk1"/>
              </a:solidFill>
            </a:endParaRPr>
          </a:p>
          <a:p>
            <a:pPr marL="0" lvl="0" indent="0" algn="l" rtl="0">
              <a:spcBef>
                <a:spcPts val="0"/>
              </a:spcBef>
              <a:spcAft>
                <a:spcPts val="0"/>
              </a:spcAft>
              <a:buNone/>
            </a:pPr>
            <a:r>
              <a:rPr lang="pl" sz="1800" dirty="0">
                <a:solidFill>
                  <a:schemeClr val="dk1"/>
                </a:solidFill>
              </a:rPr>
              <a:t>- 4 czerwone papryki</a:t>
            </a:r>
            <a:endParaRPr sz="1800" dirty="0">
              <a:solidFill>
                <a:schemeClr val="dk1"/>
              </a:solidFill>
            </a:endParaRPr>
          </a:p>
          <a:p>
            <a:pPr marL="0" lvl="0" indent="0" algn="l" rtl="0">
              <a:spcBef>
                <a:spcPts val="0"/>
              </a:spcBef>
              <a:spcAft>
                <a:spcPts val="0"/>
              </a:spcAft>
              <a:buNone/>
            </a:pPr>
            <a:r>
              <a:rPr lang="pl" sz="1800" dirty="0">
                <a:solidFill>
                  <a:schemeClr val="dk1"/>
                </a:solidFill>
              </a:rPr>
              <a:t>- 2 marchewki</a:t>
            </a:r>
            <a:endParaRPr sz="1800" dirty="0">
              <a:solidFill>
                <a:schemeClr val="dk1"/>
              </a:solidFill>
            </a:endParaRPr>
          </a:p>
          <a:p>
            <a:pPr marL="0" lvl="0" indent="0" algn="l" rtl="0">
              <a:spcBef>
                <a:spcPts val="0"/>
              </a:spcBef>
              <a:spcAft>
                <a:spcPts val="0"/>
              </a:spcAft>
              <a:buNone/>
            </a:pPr>
            <a:r>
              <a:rPr lang="pl" sz="1800" dirty="0">
                <a:solidFill>
                  <a:schemeClr val="dk1"/>
                </a:solidFill>
              </a:rPr>
              <a:t>- </a:t>
            </a:r>
            <a:r>
              <a:rPr lang="pl" sz="1800" dirty="0" smtClean="0">
                <a:solidFill>
                  <a:schemeClr val="dk1"/>
                </a:solidFill>
              </a:rPr>
              <a:t>cebula</a:t>
            </a:r>
            <a:endParaRPr sz="1800" dirty="0">
              <a:solidFill>
                <a:schemeClr val="dk1"/>
              </a:solidFill>
            </a:endParaRPr>
          </a:p>
          <a:p>
            <a:pPr marL="0" lvl="0" indent="0" algn="l" rtl="0">
              <a:spcBef>
                <a:spcPts val="0"/>
              </a:spcBef>
              <a:spcAft>
                <a:spcPts val="0"/>
              </a:spcAft>
              <a:buNone/>
            </a:pPr>
            <a:r>
              <a:rPr lang="pl" sz="1800" dirty="0">
                <a:solidFill>
                  <a:schemeClr val="dk1"/>
                </a:solidFill>
              </a:rPr>
              <a:t>- </a:t>
            </a:r>
            <a:r>
              <a:rPr lang="pl" sz="1800" dirty="0" smtClean="0">
                <a:solidFill>
                  <a:schemeClr val="dk1"/>
                </a:solidFill>
              </a:rPr>
              <a:t>śmietanka</a:t>
            </a:r>
            <a:endParaRPr sz="1800" dirty="0">
              <a:solidFill>
                <a:schemeClr val="dk1"/>
              </a:solidFill>
            </a:endParaRPr>
          </a:p>
          <a:p>
            <a:pPr marL="0" lvl="0" indent="0" algn="l" rtl="0">
              <a:spcBef>
                <a:spcPts val="0"/>
              </a:spcBef>
              <a:spcAft>
                <a:spcPts val="0"/>
              </a:spcAft>
              <a:buNone/>
            </a:pPr>
            <a:r>
              <a:rPr lang="pl" sz="1800" dirty="0">
                <a:solidFill>
                  <a:schemeClr val="dk1"/>
                </a:solidFill>
              </a:rPr>
              <a:t>- 2 ząbki czosnku</a:t>
            </a:r>
            <a:endParaRPr sz="1800" dirty="0">
              <a:solidFill>
                <a:schemeClr val="dk1"/>
              </a:solidFill>
            </a:endParaRPr>
          </a:p>
          <a:p>
            <a:pPr marL="0" lvl="0" indent="0" algn="l" rtl="0">
              <a:spcBef>
                <a:spcPts val="0"/>
              </a:spcBef>
              <a:spcAft>
                <a:spcPts val="0"/>
              </a:spcAft>
              <a:buNone/>
            </a:pPr>
            <a:r>
              <a:rPr lang="pl" sz="1800" dirty="0">
                <a:solidFill>
                  <a:schemeClr val="dk1"/>
                </a:solidFill>
              </a:rPr>
              <a:t>- </a:t>
            </a:r>
            <a:r>
              <a:rPr lang="pl" sz="1800" dirty="0" smtClean="0">
                <a:solidFill>
                  <a:schemeClr val="dk1"/>
                </a:solidFill>
              </a:rPr>
              <a:t>parmezan</a:t>
            </a:r>
            <a:endParaRPr sz="1800" dirty="0">
              <a:solidFill>
                <a:schemeClr val="dk1"/>
              </a:solidFill>
            </a:endParaRPr>
          </a:p>
          <a:p>
            <a:pPr marL="0" lvl="0" indent="0" algn="l" rtl="0">
              <a:spcBef>
                <a:spcPts val="0"/>
              </a:spcBef>
              <a:spcAft>
                <a:spcPts val="0"/>
              </a:spcAft>
              <a:buNone/>
            </a:pPr>
            <a:r>
              <a:rPr lang="pl" sz="1800" dirty="0">
                <a:solidFill>
                  <a:schemeClr val="dk1"/>
                </a:solidFill>
              </a:rPr>
              <a:t>- olej</a:t>
            </a:r>
            <a:endParaRPr sz="1800" dirty="0">
              <a:solidFill>
                <a:schemeClr val="dk1"/>
              </a:solidFill>
            </a:endParaRPr>
          </a:p>
          <a:p>
            <a:pPr marL="0" lvl="0" indent="0" algn="l" rtl="0">
              <a:spcBef>
                <a:spcPts val="0"/>
              </a:spcBef>
              <a:spcAft>
                <a:spcPts val="0"/>
              </a:spcAft>
              <a:buNone/>
            </a:pPr>
            <a:r>
              <a:rPr lang="pl" sz="1800" dirty="0">
                <a:solidFill>
                  <a:schemeClr val="dk1"/>
                </a:solidFill>
              </a:rPr>
              <a:t>- </a:t>
            </a:r>
            <a:r>
              <a:rPr lang="pl" sz="1800" dirty="0" smtClean="0">
                <a:solidFill>
                  <a:schemeClr val="dk1"/>
                </a:solidFill>
              </a:rPr>
              <a:t>sól</a:t>
            </a:r>
            <a:endParaRPr sz="1800" dirty="0">
              <a:solidFill>
                <a:schemeClr val="dk1"/>
              </a:solidFill>
            </a:endParaRPr>
          </a:p>
          <a:p>
            <a:pPr marL="0" marR="38100" lvl="0" indent="0" algn="l" rtl="0">
              <a:lnSpc>
                <a:spcPct val="128571"/>
              </a:lnSpc>
              <a:spcBef>
                <a:spcPts val="0"/>
              </a:spcBef>
              <a:spcAft>
                <a:spcPts val="0"/>
              </a:spcAft>
              <a:buClr>
                <a:schemeClr val="dk1"/>
              </a:buClr>
              <a:buSzPts val="1100"/>
              <a:buFont typeface="Arial"/>
              <a:buNone/>
            </a:pPr>
            <a:r>
              <a:rPr lang="pl" sz="1800" dirty="0">
                <a:solidFill>
                  <a:schemeClr val="dk1"/>
                </a:solidFill>
              </a:rPr>
              <a:t>- </a:t>
            </a:r>
            <a:r>
              <a:rPr lang="pl" sz="1800" dirty="0" smtClean="0">
                <a:solidFill>
                  <a:schemeClr val="dk1"/>
                </a:solidFill>
              </a:rPr>
              <a:t>pieprz</a:t>
            </a:r>
            <a:endParaRPr sz="1800"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0" y="0"/>
            <a:ext cx="9144000" cy="906175"/>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4800" dirty="0" smtClean="0">
                <a:solidFill>
                  <a:srgbClr val="E4BE62"/>
                </a:solidFill>
                <a:latin typeface="Lobster"/>
                <a:ea typeface="Lobster"/>
                <a:cs typeface="Lobster"/>
                <a:sym typeface="Lobster"/>
              </a:rPr>
              <a:t>Rezeptvorbereitung / </a:t>
            </a:r>
            <a:r>
              <a:rPr lang="pl" sz="5020" dirty="0" smtClean="0">
                <a:solidFill>
                  <a:srgbClr val="E4BE62"/>
                </a:solidFill>
                <a:latin typeface="Lobster"/>
                <a:ea typeface="Lobster"/>
                <a:cs typeface="Lobster"/>
                <a:sym typeface="Lobster"/>
              </a:rPr>
              <a:t>przygotowanie:</a:t>
            </a:r>
            <a:endParaRPr sz="5020" dirty="0">
              <a:solidFill>
                <a:srgbClr val="E4BE62"/>
              </a:solidFill>
              <a:latin typeface="Lobster"/>
              <a:ea typeface="Lobster"/>
              <a:cs typeface="Lobster"/>
              <a:sym typeface="Lobster"/>
            </a:endParaRPr>
          </a:p>
        </p:txBody>
      </p:sp>
      <p:sp>
        <p:nvSpPr>
          <p:cNvPr id="176" name="Google Shape;176;p29"/>
          <p:cNvSpPr txBox="1">
            <a:spLocks noGrp="1"/>
          </p:cNvSpPr>
          <p:nvPr>
            <p:ph type="body" idx="1"/>
          </p:nvPr>
        </p:nvSpPr>
        <p:spPr>
          <a:xfrm>
            <a:off x="55200" y="1184750"/>
            <a:ext cx="4443228" cy="2490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Clr>
                <a:schemeClr val="dk1"/>
              </a:buClr>
              <a:buSzPct val="55000"/>
              <a:buFont typeface="Arial"/>
              <a:buNone/>
            </a:pPr>
            <a:r>
              <a:rPr lang="pl" sz="7200" dirty="0">
                <a:solidFill>
                  <a:schemeClr val="dk1"/>
                </a:solidFill>
                <a:latin typeface="Lobster"/>
                <a:ea typeface="Lobster"/>
                <a:cs typeface="Lobster"/>
                <a:sym typeface="Lobster"/>
              </a:rPr>
              <a:t>1. Nudeln kochen</a:t>
            </a:r>
            <a:endParaRPr sz="720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55000"/>
              <a:buFont typeface="Arial"/>
              <a:buNone/>
            </a:pPr>
            <a:r>
              <a:rPr lang="pl" sz="7200" dirty="0">
                <a:solidFill>
                  <a:schemeClr val="dk1"/>
                </a:solidFill>
                <a:latin typeface="Lobster"/>
                <a:ea typeface="Lobster"/>
                <a:cs typeface="Lobster"/>
                <a:sym typeface="Lobster"/>
              </a:rPr>
              <a:t>2. Das geschnittene Gemüse auf das Backblech legen und das Öl darüber gießen, dann eine Stunde bei 200 Grad backen</a:t>
            </a:r>
            <a:endParaRPr sz="720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55000"/>
              <a:buFont typeface="Arial"/>
              <a:buNone/>
            </a:pPr>
            <a:r>
              <a:rPr lang="pl" sz="7200" dirty="0">
                <a:solidFill>
                  <a:schemeClr val="dk1"/>
                </a:solidFill>
                <a:latin typeface="Lobster"/>
                <a:ea typeface="Lobster"/>
                <a:cs typeface="Lobster"/>
                <a:sym typeface="Lobster"/>
              </a:rPr>
              <a:t>3. Das gebackene Gemüse mit Sahne und Gewürzen pürieren</a:t>
            </a:r>
            <a:endParaRPr sz="720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55000"/>
              <a:buFont typeface="Arial"/>
              <a:buNone/>
            </a:pPr>
            <a:r>
              <a:rPr lang="pl" sz="7200" dirty="0">
                <a:solidFill>
                  <a:schemeClr val="dk1"/>
                </a:solidFill>
                <a:latin typeface="Lobster"/>
                <a:ea typeface="Lobster"/>
                <a:cs typeface="Lobster"/>
                <a:sym typeface="Lobster"/>
              </a:rPr>
              <a:t>4. Mischen Sie die gekochten Nudeln mit der Sauce</a:t>
            </a:r>
            <a:endParaRPr sz="720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55000"/>
              <a:buFont typeface="Arial"/>
              <a:buNone/>
            </a:pPr>
            <a:r>
              <a:rPr lang="pl" sz="7200" dirty="0">
                <a:solidFill>
                  <a:schemeClr val="dk1"/>
                </a:solidFill>
                <a:latin typeface="Lobster"/>
                <a:ea typeface="Lobster"/>
                <a:cs typeface="Lobster"/>
                <a:sym typeface="Lobster"/>
              </a:rPr>
              <a:t>5. Alles mit geriebenem Parmesan bestreuen und FERTIG!</a:t>
            </a:r>
            <a:endParaRPr sz="7200" dirty="0">
              <a:solidFill>
                <a:schemeClr val="dk1"/>
              </a:solidFill>
              <a:latin typeface="Lobster"/>
              <a:ea typeface="Lobster"/>
              <a:cs typeface="Lobster"/>
              <a:sym typeface="Lobster"/>
            </a:endParaRPr>
          </a:p>
          <a:p>
            <a:pPr marL="0" lvl="0" indent="0" algn="l" rtl="0">
              <a:spcBef>
                <a:spcPts val="1200"/>
              </a:spcBef>
              <a:spcAft>
                <a:spcPts val="1200"/>
              </a:spcAft>
              <a:buNone/>
            </a:pPr>
            <a:endParaRPr sz="2400" dirty="0">
              <a:solidFill>
                <a:schemeClr val="dk1"/>
              </a:solidFill>
              <a:latin typeface="Lobster"/>
              <a:ea typeface="Lobster"/>
              <a:cs typeface="Lobster"/>
              <a:sym typeface="Lobster"/>
            </a:endParaRPr>
          </a:p>
        </p:txBody>
      </p:sp>
      <p:sp>
        <p:nvSpPr>
          <p:cNvPr id="177" name="Google Shape;177;p29"/>
          <p:cNvSpPr txBox="1"/>
          <p:nvPr/>
        </p:nvSpPr>
        <p:spPr>
          <a:xfrm>
            <a:off x="4738975" y="2992350"/>
            <a:ext cx="211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8" name="Google Shape;178;p29"/>
          <p:cNvSpPr txBox="1"/>
          <p:nvPr/>
        </p:nvSpPr>
        <p:spPr>
          <a:xfrm>
            <a:off x="4572000" y="1261241"/>
            <a:ext cx="4477500" cy="360775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800" dirty="0">
                <a:solidFill>
                  <a:srgbClr val="202124"/>
                </a:solidFill>
              </a:rPr>
              <a:t>1. Ugotuj makaron</a:t>
            </a:r>
            <a:endParaRPr sz="1800" dirty="0">
              <a:solidFill>
                <a:srgbClr val="202124"/>
              </a:solidFill>
            </a:endParaRPr>
          </a:p>
          <a:p>
            <a:pPr marL="0" lvl="0" indent="0" algn="l" rtl="0">
              <a:spcBef>
                <a:spcPts val="0"/>
              </a:spcBef>
              <a:spcAft>
                <a:spcPts val="0"/>
              </a:spcAft>
              <a:buNone/>
            </a:pPr>
            <a:r>
              <a:rPr lang="pl" sz="1800" dirty="0">
                <a:solidFill>
                  <a:srgbClr val="202124"/>
                </a:solidFill>
              </a:rPr>
              <a:t>2. Połóż pokrojone warzywa na blasze do pieczenia i polej je olejem, a następnie piecz w temperaturze 200 stopni przez godzinę</a:t>
            </a:r>
            <a:endParaRPr sz="1800" dirty="0">
              <a:solidFill>
                <a:srgbClr val="202124"/>
              </a:solidFill>
            </a:endParaRPr>
          </a:p>
          <a:p>
            <a:pPr marL="0" lvl="0" indent="0" algn="l" rtl="0">
              <a:spcBef>
                <a:spcPts val="0"/>
              </a:spcBef>
              <a:spcAft>
                <a:spcPts val="0"/>
              </a:spcAft>
              <a:buNone/>
            </a:pPr>
            <a:r>
              <a:rPr lang="pl" sz="1800" dirty="0">
                <a:solidFill>
                  <a:srgbClr val="202124"/>
                </a:solidFill>
              </a:rPr>
              <a:t>3. Zmiksuj pieczone warzywa ze śmietaną i przyprawami</a:t>
            </a:r>
            <a:endParaRPr sz="1800" dirty="0">
              <a:solidFill>
                <a:srgbClr val="202124"/>
              </a:solidFill>
            </a:endParaRPr>
          </a:p>
          <a:p>
            <a:pPr marL="0" lvl="0" indent="0" algn="l" rtl="0">
              <a:spcBef>
                <a:spcPts val="0"/>
              </a:spcBef>
              <a:spcAft>
                <a:spcPts val="0"/>
              </a:spcAft>
              <a:buNone/>
            </a:pPr>
            <a:r>
              <a:rPr lang="pl" sz="1800" dirty="0">
                <a:solidFill>
                  <a:srgbClr val="202124"/>
                </a:solidFill>
              </a:rPr>
              <a:t>4. Wymieszaj ugotowany makaron z sosem</a:t>
            </a:r>
            <a:endParaRPr sz="1800" dirty="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pl" sz="1800" dirty="0">
                <a:solidFill>
                  <a:srgbClr val="202124"/>
                </a:solidFill>
              </a:rPr>
              <a:t>5. Posyp startym parmezanem i GOTOWE!</a:t>
            </a:r>
            <a:endParaRPr sz="1800" dirty="0">
              <a:solidFill>
                <a:srgbClr val="202124"/>
              </a:solidFill>
            </a:endParaRPr>
          </a:p>
          <a:p>
            <a:pPr marL="0" lvl="0" indent="0" algn="l" rtl="0">
              <a:spcBef>
                <a:spcPts val="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0" y="246725"/>
            <a:ext cx="7609950" cy="572700"/>
          </a:xfrm>
          <a:prstGeom prst="rect">
            <a:avLst/>
          </a:prstGeom>
          <a:effectLst>
            <a:outerShdw blurRad="57150" dist="19050" dir="5400000" algn="bl" rotWithShape="0">
              <a:srgbClr val="000000">
                <a:alpha val="96000"/>
              </a:srgbClr>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3520" dirty="0">
                <a:solidFill>
                  <a:srgbClr val="E4BE62"/>
                </a:solidFill>
                <a:latin typeface="Lobster"/>
                <a:ea typeface="Lobster"/>
                <a:cs typeface="Lobster"/>
                <a:sym typeface="Lobster"/>
              </a:rPr>
              <a:t>Tortilla mit </a:t>
            </a:r>
            <a:r>
              <a:rPr lang="pl" sz="3520" dirty="0" smtClean="0">
                <a:solidFill>
                  <a:srgbClr val="E4BE62"/>
                </a:solidFill>
                <a:latin typeface="Lobster"/>
                <a:ea typeface="Lobster"/>
                <a:cs typeface="Lobster"/>
                <a:sym typeface="Lobster"/>
              </a:rPr>
              <a:t>H</a:t>
            </a:r>
            <a:r>
              <a:rPr lang="de-DE" sz="3520" dirty="0" err="1" smtClean="0">
                <a:solidFill>
                  <a:srgbClr val="E4BE62"/>
                </a:solidFill>
                <a:latin typeface="Lobster"/>
                <a:ea typeface="Lobster"/>
                <a:cs typeface="Lobster"/>
                <a:sym typeface="Lobster"/>
              </a:rPr>
              <a:t>ähnchen</a:t>
            </a:r>
            <a:r>
              <a:rPr lang="de-DE" sz="3520" dirty="0" smtClean="0">
                <a:solidFill>
                  <a:srgbClr val="E4BE62"/>
                </a:solidFill>
                <a:latin typeface="Lobster"/>
                <a:ea typeface="Lobster"/>
                <a:cs typeface="Lobster"/>
                <a:sym typeface="Lobster"/>
              </a:rPr>
              <a:t> </a:t>
            </a:r>
            <a:r>
              <a:rPr lang="pl" sz="3520" dirty="0" smtClean="0">
                <a:solidFill>
                  <a:srgbClr val="E4BE62"/>
                </a:solidFill>
                <a:latin typeface="Lobster"/>
                <a:ea typeface="Lobster"/>
                <a:cs typeface="Lobster"/>
                <a:sym typeface="Lobster"/>
              </a:rPr>
              <a:t> </a:t>
            </a:r>
            <a:r>
              <a:rPr lang="pl" sz="3520" dirty="0">
                <a:solidFill>
                  <a:srgbClr val="E4BE62"/>
                </a:solidFill>
                <a:latin typeface="Lobster"/>
                <a:ea typeface="Lobster"/>
                <a:cs typeface="Lobster"/>
                <a:sym typeface="Lobster"/>
              </a:rPr>
              <a:t>und </a:t>
            </a:r>
            <a:r>
              <a:rPr lang="pl" sz="3520" dirty="0" smtClean="0">
                <a:solidFill>
                  <a:srgbClr val="E4BE62"/>
                </a:solidFill>
                <a:latin typeface="Lobster"/>
                <a:ea typeface="Lobster"/>
                <a:cs typeface="Lobster"/>
                <a:sym typeface="Lobster"/>
              </a:rPr>
              <a:t>Gemüse </a:t>
            </a:r>
            <a:br>
              <a:rPr lang="pl" sz="3520" dirty="0" smtClean="0">
                <a:solidFill>
                  <a:srgbClr val="E4BE62"/>
                </a:solidFill>
                <a:latin typeface="Lobster"/>
                <a:ea typeface="Lobster"/>
                <a:cs typeface="Lobster"/>
                <a:sym typeface="Lobster"/>
              </a:rPr>
            </a:br>
            <a:r>
              <a:rPr lang="pl" sz="3520" dirty="0" smtClean="0">
                <a:solidFill>
                  <a:srgbClr val="E4BE62"/>
                </a:solidFill>
                <a:latin typeface="Lobster"/>
                <a:ea typeface="Lobster"/>
                <a:cs typeface="Lobster"/>
                <a:sym typeface="Lobster"/>
              </a:rPr>
              <a:t> tortilla z kurczakiem i warzywami</a:t>
            </a:r>
            <a:endParaRPr sz="3520" dirty="0">
              <a:solidFill>
                <a:srgbClr val="E4BE62"/>
              </a:solidFill>
              <a:latin typeface="Lobster"/>
              <a:ea typeface="Lobster"/>
              <a:cs typeface="Lobster"/>
              <a:sym typeface="Lobster"/>
            </a:endParaRPr>
          </a:p>
        </p:txBody>
      </p:sp>
      <p:sp>
        <p:nvSpPr>
          <p:cNvPr id="184" name="Google Shape;184;p30"/>
          <p:cNvSpPr txBox="1">
            <a:spLocks noGrp="1"/>
          </p:cNvSpPr>
          <p:nvPr>
            <p:ph type="body" idx="1"/>
          </p:nvPr>
        </p:nvSpPr>
        <p:spPr>
          <a:xfrm>
            <a:off x="594900" y="1226825"/>
            <a:ext cx="8646300" cy="3569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ct val="52380"/>
              <a:buFont typeface="Arial"/>
              <a:buNone/>
            </a:pPr>
            <a:r>
              <a:rPr lang="pl" sz="2100" dirty="0" smtClean="0">
                <a:solidFill>
                  <a:schemeClr val="dk1"/>
                </a:solidFill>
                <a:latin typeface="Lobster"/>
                <a:ea typeface="Lobster"/>
                <a:cs typeface="Lobster"/>
                <a:sym typeface="Lobster"/>
              </a:rPr>
              <a:t>Zutaten / </a:t>
            </a:r>
            <a:r>
              <a:rPr lang="pl" sz="2100" dirty="0" smtClean="0">
                <a:solidFill>
                  <a:schemeClr val="accent1">
                    <a:lumMod val="50000"/>
                  </a:schemeClr>
                </a:solidFill>
                <a:latin typeface="Lobster"/>
                <a:ea typeface="Lobster"/>
                <a:cs typeface="Lobster"/>
                <a:sym typeface="Lobster"/>
              </a:rPr>
              <a:t>składniki</a:t>
            </a:r>
            <a:r>
              <a:rPr lang="pl" sz="2100" dirty="0" smtClean="0">
                <a:solidFill>
                  <a:schemeClr val="dk1"/>
                </a:solidFill>
                <a:latin typeface="Lobster"/>
                <a:ea typeface="Lobster"/>
                <a:cs typeface="Lobster"/>
                <a:sym typeface="Lobster"/>
              </a:rPr>
              <a:t>:</a:t>
            </a:r>
            <a:endParaRPr sz="210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2 Tortillas - </a:t>
            </a:r>
            <a:r>
              <a:rPr lang="pl" sz="2100" dirty="0">
                <a:solidFill>
                  <a:schemeClr val="accent1">
                    <a:lumMod val="50000"/>
                  </a:schemeClr>
                </a:solidFill>
                <a:latin typeface="Lobster"/>
                <a:ea typeface="Lobster"/>
                <a:cs typeface="Lobster"/>
                <a:sym typeface="Lobster"/>
              </a:rPr>
              <a:t>2 tortille</a:t>
            </a:r>
            <a:endParaRPr sz="2100"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Frischkäse für Sandwiches - </a:t>
            </a:r>
            <a:r>
              <a:rPr lang="pl" sz="2100" dirty="0">
                <a:solidFill>
                  <a:schemeClr val="accent1">
                    <a:lumMod val="50000"/>
                  </a:schemeClr>
                </a:solidFill>
                <a:latin typeface="Lobster"/>
                <a:ea typeface="Lobster"/>
                <a:cs typeface="Lobster"/>
                <a:sym typeface="Lobster"/>
              </a:rPr>
              <a:t>serek śniadaniowy</a:t>
            </a:r>
            <a:endParaRPr sz="2100"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1 Kopfsalat - </a:t>
            </a:r>
            <a:r>
              <a:rPr lang="pl" sz="2100" dirty="0">
                <a:solidFill>
                  <a:schemeClr val="accent1">
                    <a:lumMod val="50000"/>
                  </a:schemeClr>
                </a:solidFill>
                <a:latin typeface="Lobster"/>
                <a:ea typeface="Lobster"/>
                <a:cs typeface="Lobster"/>
                <a:sym typeface="Lobster"/>
              </a:rPr>
              <a:t>1 sałata</a:t>
            </a:r>
            <a:endParaRPr sz="2100"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1 Tomate - </a:t>
            </a:r>
            <a:r>
              <a:rPr lang="pl" sz="2100" dirty="0">
                <a:solidFill>
                  <a:schemeClr val="accent1">
                    <a:lumMod val="50000"/>
                  </a:schemeClr>
                </a:solidFill>
                <a:latin typeface="Lobster"/>
                <a:ea typeface="Lobster"/>
                <a:cs typeface="Lobster"/>
                <a:sym typeface="Lobster"/>
              </a:rPr>
              <a:t>1 pomidor</a:t>
            </a:r>
            <a:endParaRPr sz="2100"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1 Pfeffer - </a:t>
            </a:r>
            <a:r>
              <a:rPr lang="pl" sz="2100" dirty="0">
                <a:solidFill>
                  <a:schemeClr val="accent1">
                    <a:lumMod val="50000"/>
                  </a:schemeClr>
                </a:solidFill>
                <a:latin typeface="Lobster"/>
                <a:ea typeface="Lobster"/>
                <a:cs typeface="Lobster"/>
                <a:sym typeface="Lobster"/>
              </a:rPr>
              <a:t>1 papryka</a:t>
            </a:r>
            <a:endParaRPr sz="2100" dirty="0">
              <a:solidFill>
                <a:schemeClr val="accent1">
                  <a:lumMod val="50000"/>
                </a:schemeClr>
              </a:solidFill>
              <a:latin typeface="Lobster"/>
              <a:ea typeface="Lobster"/>
              <a:cs typeface="Lobster"/>
              <a:sym typeface="Lobster"/>
            </a:endParaRPr>
          </a:p>
          <a:p>
            <a:pPr marL="0" lvl="0" indent="0" algn="l" rtl="0">
              <a:spcBef>
                <a:spcPts val="1200"/>
              </a:spcBef>
              <a:spcAft>
                <a:spcPts val="0"/>
              </a:spcAft>
              <a:buClr>
                <a:schemeClr val="dk1"/>
              </a:buClr>
              <a:buSzPct val="52380"/>
              <a:buFont typeface="Arial"/>
              <a:buNone/>
            </a:pPr>
            <a:r>
              <a:rPr lang="pl" sz="2100" dirty="0">
                <a:solidFill>
                  <a:schemeClr val="dk1"/>
                </a:solidFill>
                <a:latin typeface="Lobster"/>
                <a:ea typeface="Lobster"/>
                <a:cs typeface="Lobster"/>
                <a:sym typeface="Lobster"/>
              </a:rPr>
              <a:t>Hühnerbrust (100g) - </a:t>
            </a:r>
            <a:r>
              <a:rPr lang="pl" sz="2100" dirty="0">
                <a:solidFill>
                  <a:schemeClr val="accent1">
                    <a:lumMod val="50000"/>
                  </a:schemeClr>
                </a:solidFill>
                <a:latin typeface="Lobster"/>
                <a:ea typeface="Lobster"/>
                <a:cs typeface="Lobster"/>
                <a:sym typeface="Lobster"/>
              </a:rPr>
              <a:t>pierś z kurczaka (100g)</a:t>
            </a:r>
            <a:endParaRPr sz="2100" dirty="0">
              <a:solidFill>
                <a:schemeClr val="accent1">
                  <a:lumMod val="50000"/>
                </a:schemeClr>
              </a:solidFill>
              <a:latin typeface="Lobster"/>
              <a:ea typeface="Lobster"/>
              <a:cs typeface="Lobster"/>
              <a:sym typeface="Lobster"/>
            </a:endParaRPr>
          </a:p>
          <a:p>
            <a:pPr marL="0" lvl="0" indent="0" algn="l" rtl="0">
              <a:spcBef>
                <a:spcPts val="1200"/>
              </a:spcBef>
              <a:spcAft>
                <a:spcPts val="1200"/>
              </a:spcAft>
              <a:buNone/>
            </a:pPr>
            <a:endParaRPr dirty="0"/>
          </a:p>
        </p:txBody>
      </p:sp>
      <p:pic>
        <p:nvPicPr>
          <p:cNvPr id="185" name="Google Shape;185;p30"/>
          <p:cNvPicPr preferRelativeResize="0"/>
          <p:nvPr/>
        </p:nvPicPr>
        <p:blipFill>
          <a:blip r:embed="rId4">
            <a:alphaModFix/>
          </a:blip>
          <a:stretch>
            <a:fillRect/>
          </a:stretch>
        </p:blipFill>
        <p:spPr>
          <a:xfrm>
            <a:off x="6453353" y="0"/>
            <a:ext cx="2690646"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rot="-256598">
            <a:off x="558749" y="2886585"/>
            <a:ext cx="8520625" cy="2052610"/>
          </a:xfrm>
          <a:prstGeom prst="rect">
            <a:avLst/>
          </a:prstGeom>
          <a:effectLst>
            <a:outerShdw blurRad="57150" dist="19050" dir="5400000" algn="bl" rotWithShape="0">
              <a:srgbClr val="000000"/>
            </a:outerShdw>
          </a:effectLst>
        </p:spPr>
        <p:txBody>
          <a:bodyPr spcFirstLastPara="1" wrap="square" lIns="91425" tIns="91425" rIns="91425" bIns="91425" anchor="b" anchorCtr="0">
            <a:normAutofit fontScale="90000"/>
          </a:bodyPr>
          <a:lstStyle/>
          <a:p>
            <a:pPr lvl="0"/>
            <a:r>
              <a:rPr lang="pl" dirty="0">
                <a:solidFill>
                  <a:srgbClr val="E4BE62"/>
                </a:solidFill>
                <a:latin typeface="Lobster"/>
                <a:ea typeface="Lobster"/>
                <a:cs typeface="Lobster"/>
                <a:sym typeface="Lobster"/>
              </a:rPr>
              <a:t>Wir präsentieren ein zweiwöchiges </a:t>
            </a:r>
            <a:r>
              <a:rPr lang="pl" dirty="0" smtClean="0">
                <a:solidFill>
                  <a:srgbClr val="E4BE62"/>
                </a:solidFill>
                <a:latin typeface="Lobster"/>
                <a:ea typeface="Lobster"/>
                <a:cs typeface="Lobster"/>
                <a:sym typeface="Lobster"/>
              </a:rPr>
              <a:t>Menü der </a:t>
            </a:r>
            <a:r>
              <a:rPr lang="pl" dirty="0" smtClean="0">
                <a:solidFill>
                  <a:srgbClr val="E4BE62"/>
                </a:solidFill>
                <a:latin typeface="Lobster"/>
                <a:ea typeface="Lobster"/>
                <a:cs typeface="Lobster"/>
                <a:sym typeface="Lobster"/>
              </a:rPr>
              <a:t>Schülerin der 4. Klasse des Lyzeums </a:t>
            </a:r>
            <a:r>
              <a:rPr lang="pl" dirty="0">
                <a:solidFill>
                  <a:srgbClr val="E4BE62"/>
                </a:solidFill>
                <a:latin typeface="Lobster"/>
                <a:ea typeface="Lobster"/>
                <a:cs typeface="Lobster"/>
                <a:sym typeface="Lobster"/>
              </a:rPr>
              <a:t>Alicja </a:t>
            </a:r>
            <a:r>
              <a:rPr lang="pl" dirty="0" smtClean="0">
                <a:solidFill>
                  <a:srgbClr val="E4BE62"/>
                </a:solidFill>
                <a:latin typeface="Lobster"/>
                <a:ea typeface="Lobster"/>
                <a:cs typeface="Lobster"/>
                <a:sym typeface="Lobster"/>
              </a:rPr>
              <a:t>Jaźwińska, deren Pausenmen</a:t>
            </a:r>
            <a:r>
              <a:rPr lang="de-DE" dirty="0" smtClean="0">
                <a:solidFill>
                  <a:srgbClr val="E4BE62"/>
                </a:solidFill>
                <a:latin typeface="Lobster"/>
                <a:ea typeface="Lobster"/>
                <a:cs typeface="Lobster"/>
                <a:sym typeface="Lobster"/>
              </a:rPr>
              <a:t>ü mit dem Titel des Laufenden </a:t>
            </a:r>
            <a:r>
              <a:rPr lang="de-DE" dirty="0" err="1" smtClean="0">
                <a:solidFill>
                  <a:srgbClr val="E4BE62"/>
                </a:solidFill>
                <a:latin typeface="Lobster"/>
                <a:ea typeface="Lobster"/>
                <a:cs typeface="Lobster"/>
                <a:sym typeface="Lobster"/>
              </a:rPr>
              <a:t>Foodtracks</a:t>
            </a:r>
            <a:r>
              <a:rPr lang="de-DE" dirty="0" smtClean="0">
                <a:solidFill>
                  <a:srgbClr val="E4BE62"/>
                </a:solidFill>
                <a:latin typeface="Lobster"/>
                <a:ea typeface="Lobster"/>
                <a:cs typeface="Lobster"/>
                <a:sym typeface="Lobster"/>
              </a:rPr>
              <a:t> gekrönt wurde</a:t>
            </a:r>
            <a:r>
              <a:rPr lang="pl" dirty="0" smtClean="0">
                <a:solidFill>
                  <a:srgbClr val="E4BE62"/>
                </a:solidFill>
                <a:latin typeface="Lobster"/>
                <a:ea typeface="Lobster"/>
                <a:cs typeface="Lobster"/>
                <a:sym typeface="Lobster"/>
              </a:rPr>
              <a:t> </a:t>
            </a:r>
            <a:endParaRPr dirty="0">
              <a:solidFill>
                <a:srgbClr val="E4BE62"/>
              </a:solidFill>
              <a:latin typeface="Lobster"/>
              <a:ea typeface="Lobster"/>
              <a:cs typeface="Lobster"/>
              <a:sym typeface="Lobst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31"/>
          <p:cNvSpPr txBox="1">
            <a:spLocks noGrp="1"/>
          </p:cNvSpPr>
          <p:nvPr>
            <p:ph type="body" idx="1"/>
          </p:nvPr>
        </p:nvSpPr>
        <p:spPr>
          <a:xfrm>
            <a:off x="311700" y="1152475"/>
            <a:ext cx="3999900" cy="38796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33846"/>
              <a:buFont typeface="Arial"/>
              <a:buNone/>
            </a:pPr>
            <a:r>
              <a:rPr lang="pl" sz="3250" dirty="0">
                <a:solidFill>
                  <a:schemeClr val="dk1"/>
                </a:solidFill>
                <a:latin typeface="Lobster"/>
                <a:ea typeface="Lobster"/>
                <a:cs typeface="Lobster"/>
                <a:sym typeface="Lobster"/>
              </a:rPr>
              <a:t>1. </a:t>
            </a:r>
            <a:r>
              <a:rPr lang="de-DE" sz="3250" dirty="0" smtClean="0">
                <a:solidFill>
                  <a:schemeClr val="dk1"/>
                </a:solidFill>
                <a:latin typeface="Lobster"/>
                <a:ea typeface="Lobster"/>
                <a:cs typeface="Lobster"/>
                <a:sym typeface="Lobster"/>
              </a:rPr>
              <a:t>Waschen Sie </a:t>
            </a:r>
            <a:r>
              <a:rPr lang="pl" sz="3250" dirty="0" smtClean="0">
                <a:solidFill>
                  <a:schemeClr val="dk1"/>
                </a:solidFill>
                <a:latin typeface="Lobster"/>
                <a:ea typeface="Lobster"/>
                <a:cs typeface="Lobster"/>
                <a:sym typeface="Lobster"/>
              </a:rPr>
              <a:t>das </a:t>
            </a:r>
            <a:r>
              <a:rPr lang="pl" sz="3250" dirty="0">
                <a:solidFill>
                  <a:schemeClr val="dk1"/>
                </a:solidFill>
                <a:latin typeface="Lobster"/>
                <a:ea typeface="Lobster"/>
                <a:cs typeface="Lobster"/>
                <a:sym typeface="Lobster"/>
              </a:rPr>
              <a:t>Gemüse und schneiden es.</a:t>
            </a:r>
            <a:endParaRPr sz="325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33846"/>
              <a:buFont typeface="Arial"/>
              <a:buNone/>
            </a:pPr>
            <a:r>
              <a:rPr lang="pl" sz="3250" dirty="0">
                <a:solidFill>
                  <a:schemeClr val="dk1"/>
                </a:solidFill>
                <a:latin typeface="Lobster"/>
                <a:ea typeface="Lobster"/>
                <a:cs typeface="Lobster"/>
                <a:sym typeface="Lobster"/>
              </a:rPr>
              <a:t>2. </a:t>
            </a:r>
            <a:r>
              <a:rPr lang="de-DE" sz="3250" dirty="0" smtClean="0">
                <a:solidFill>
                  <a:schemeClr val="dk1"/>
                </a:solidFill>
                <a:latin typeface="Lobster"/>
                <a:ea typeface="Lobster"/>
                <a:cs typeface="Lobster"/>
                <a:sym typeface="Lobster"/>
              </a:rPr>
              <a:t>Schneiden Sie </a:t>
            </a:r>
            <a:r>
              <a:rPr lang="pl" sz="3250" dirty="0" smtClean="0">
                <a:solidFill>
                  <a:schemeClr val="dk1"/>
                </a:solidFill>
                <a:latin typeface="Lobster"/>
                <a:ea typeface="Lobster"/>
                <a:cs typeface="Lobster"/>
                <a:sym typeface="Lobster"/>
              </a:rPr>
              <a:t>das </a:t>
            </a:r>
            <a:r>
              <a:rPr lang="pl" sz="3250" dirty="0">
                <a:solidFill>
                  <a:schemeClr val="dk1"/>
                </a:solidFill>
                <a:latin typeface="Lobster"/>
                <a:ea typeface="Lobster"/>
                <a:cs typeface="Lobster"/>
                <a:sym typeface="Lobster"/>
              </a:rPr>
              <a:t>Fleisch und würzen es.</a:t>
            </a:r>
            <a:endParaRPr sz="325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33846"/>
              <a:buFont typeface="Arial"/>
              <a:buNone/>
            </a:pPr>
            <a:r>
              <a:rPr lang="pl" sz="3250" dirty="0">
                <a:solidFill>
                  <a:schemeClr val="dk1"/>
                </a:solidFill>
                <a:latin typeface="Lobster"/>
                <a:ea typeface="Lobster"/>
                <a:cs typeface="Lobster"/>
                <a:sym typeface="Lobster"/>
              </a:rPr>
              <a:t>3. Braten Sie das Fleisch an.</a:t>
            </a:r>
            <a:endParaRPr sz="325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33846"/>
              <a:buFont typeface="Arial"/>
              <a:buNone/>
            </a:pPr>
            <a:r>
              <a:rPr lang="pl" sz="3250" dirty="0">
                <a:solidFill>
                  <a:schemeClr val="dk1"/>
                </a:solidFill>
                <a:latin typeface="Lobster"/>
                <a:ea typeface="Lobster"/>
                <a:cs typeface="Lobster"/>
                <a:sym typeface="Lobster"/>
              </a:rPr>
              <a:t>4. Den Käse auf den Tortillas verteilen.</a:t>
            </a:r>
            <a:endParaRPr sz="325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33846"/>
              <a:buFont typeface="Arial"/>
              <a:buNone/>
            </a:pPr>
            <a:r>
              <a:rPr lang="pl" sz="3250" dirty="0">
                <a:solidFill>
                  <a:schemeClr val="dk1"/>
                </a:solidFill>
                <a:latin typeface="Lobster"/>
                <a:ea typeface="Lobster"/>
                <a:cs typeface="Lobster"/>
                <a:sym typeface="Lobster"/>
              </a:rPr>
              <a:t>5. </a:t>
            </a:r>
            <a:r>
              <a:rPr lang="de-DE" sz="3250" dirty="0" smtClean="0">
                <a:solidFill>
                  <a:schemeClr val="dk1"/>
                </a:solidFill>
                <a:latin typeface="Lobster"/>
                <a:ea typeface="Lobster"/>
                <a:cs typeface="Lobster"/>
                <a:sym typeface="Lobster"/>
              </a:rPr>
              <a:t>Legen Sie </a:t>
            </a:r>
            <a:r>
              <a:rPr lang="pl" sz="3250" dirty="0" smtClean="0">
                <a:solidFill>
                  <a:schemeClr val="dk1"/>
                </a:solidFill>
                <a:latin typeface="Lobster"/>
                <a:ea typeface="Lobster"/>
                <a:cs typeface="Lobster"/>
                <a:sym typeface="Lobster"/>
              </a:rPr>
              <a:t>Fleisch </a:t>
            </a:r>
            <a:r>
              <a:rPr lang="pl" sz="3250" dirty="0">
                <a:solidFill>
                  <a:schemeClr val="dk1"/>
                </a:solidFill>
                <a:latin typeface="Lobster"/>
                <a:ea typeface="Lobster"/>
                <a:cs typeface="Lobster"/>
                <a:sym typeface="Lobster"/>
              </a:rPr>
              <a:t>und Gemüse auf Tortillas.</a:t>
            </a:r>
            <a:endParaRPr sz="3250" dirty="0">
              <a:solidFill>
                <a:schemeClr val="dk1"/>
              </a:solidFill>
              <a:latin typeface="Lobster"/>
              <a:ea typeface="Lobster"/>
              <a:cs typeface="Lobster"/>
              <a:sym typeface="Lobster"/>
            </a:endParaRPr>
          </a:p>
          <a:p>
            <a:pPr marL="0" lvl="0" indent="0" algn="l" rtl="0">
              <a:spcBef>
                <a:spcPts val="1200"/>
              </a:spcBef>
              <a:spcAft>
                <a:spcPts val="0"/>
              </a:spcAft>
              <a:buClr>
                <a:schemeClr val="dk1"/>
              </a:buClr>
              <a:buSzPct val="33846"/>
              <a:buFont typeface="Arial"/>
              <a:buNone/>
            </a:pPr>
            <a:r>
              <a:rPr lang="pl" sz="3250" dirty="0">
                <a:solidFill>
                  <a:schemeClr val="dk1"/>
                </a:solidFill>
                <a:latin typeface="Lobster"/>
                <a:ea typeface="Lobster"/>
                <a:cs typeface="Lobster"/>
                <a:sym typeface="Lobster"/>
              </a:rPr>
              <a:t>6. Wickeln Sie die Tortillas ein und sichern Sie sie mit Alufolie.</a:t>
            </a:r>
            <a:endParaRPr sz="3250" dirty="0">
              <a:solidFill>
                <a:schemeClr val="dk1"/>
              </a:solidFill>
              <a:latin typeface="Lobster"/>
              <a:ea typeface="Lobster"/>
              <a:cs typeface="Lobster"/>
              <a:sym typeface="Lobster"/>
            </a:endParaRPr>
          </a:p>
          <a:p>
            <a:pPr marL="0" lvl="0" indent="0" algn="l" rtl="0">
              <a:spcBef>
                <a:spcPts val="1200"/>
              </a:spcBef>
              <a:spcAft>
                <a:spcPts val="1200"/>
              </a:spcAft>
              <a:buNone/>
            </a:pPr>
            <a:endParaRPr sz="2400" dirty="0">
              <a:solidFill>
                <a:schemeClr val="dk1"/>
              </a:solidFill>
              <a:latin typeface="Lobster"/>
              <a:ea typeface="Lobster"/>
              <a:cs typeface="Lobster"/>
              <a:sym typeface="Lobster"/>
            </a:endParaRPr>
          </a:p>
        </p:txBody>
      </p:sp>
      <p:sp>
        <p:nvSpPr>
          <p:cNvPr id="191" name="Google Shape;191;p31"/>
          <p:cNvSpPr txBox="1"/>
          <p:nvPr/>
        </p:nvSpPr>
        <p:spPr>
          <a:xfrm>
            <a:off x="4833600" y="545325"/>
            <a:ext cx="3792600" cy="97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1500">
              <a:solidFill>
                <a:schemeClr val="dk1"/>
              </a:solidFill>
              <a:latin typeface="Lobster"/>
              <a:ea typeface="Lobster"/>
              <a:cs typeface="Lobster"/>
              <a:sym typeface="Lobster"/>
            </a:endParaRPr>
          </a:p>
          <a:p>
            <a:pPr marL="0" lvl="0" indent="0" algn="l" rtl="0">
              <a:lnSpc>
                <a:spcPct val="115000"/>
              </a:lnSpc>
              <a:spcBef>
                <a:spcPts val="1200"/>
              </a:spcBef>
              <a:spcAft>
                <a:spcPts val="1200"/>
              </a:spcAft>
              <a:buNone/>
            </a:pPr>
            <a:endParaRPr sz="2400">
              <a:solidFill>
                <a:srgbClr val="434343"/>
              </a:solidFill>
              <a:latin typeface="Lobster"/>
              <a:ea typeface="Lobster"/>
              <a:cs typeface="Lobster"/>
              <a:sym typeface="Lobster"/>
            </a:endParaRPr>
          </a:p>
        </p:txBody>
      </p:sp>
      <p:sp>
        <p:nvSpPr>
          <p:cNvPr id="192" name="Google Shape;192;p31"/>
          <p:cNvSpPr txBox="1"/>
          <p:nvPr/>
        </p:nvSpPr>
        <p:spPr>
          <a:xfrm>
            <a:off x="294290" y="198300"/>
            <a:ext cx="8849710" cy="772489"/>
          </a:xfrm>
          <a:prstGeom prst="rect">
            <a:avLst/>
          </a:prstGeom>
          <a:noFill/>
          <a:ln>
            <a:noFill/>
          </a:ln>
          <a:effectLst>
            <a:outerShdw blurRad="57150" dist="19050" dir="5400000" algn="bl" rotWithShape="0">
              <a:srgbClr val="000000"/>
            </a:outerShdw>
          </a:effectLst>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990"/>
              <a:buFont typeface="Arial"/>
              <a:buNone/>
            </a:pPr>
            <a:r>
              <a:rPr lang="pl-PL" sz="3820" dirty="0" smtClean="0">
                <a:solidFill>
                  <a:srgbClr val="E4BE62"/>
                </a:solidFill>
                <a:latin typeface="Lobster"/>
                <a:sym typeface="Lobster"/>
              </a:rPr>
              <a:t>        </a:t>
            </a:r>
            <a:r>
              <a:rPr lang="de-DE" sz="3820" dirty="0" smtClean="0">
                <a:solidFill>
                  <a:srgbClr val="E4BE62"/>
                </a:solidFill>
                <a:latin typeface="Lobster"/>
                <a:sym typeface="Lobster"/>
              </a:rPr>
              <a:t>Zubereitung </a:t>
            </a:r>
            <a:r>
              <a:rPr lang="pl-PL" sz="3820" dirty="0" smtClean="0">
                <a:solidFill>
                  <a:srgbClr val="E4BE62"/>
                </a:solidFill>
                <a:latin typeface="Lobster"/>
                <a:sym typeface="Lobster"/>
              </a:rPr>
              <a:t>/ sposób przygotowania</a:t>
            </a:r>
            <a:endParaRPr dirty="0"/>
          </a:p>
        </p:txBody>
      </p:sp>
      <p:sp>
        <p:nvSpPr>
          <p:cNvPr id="193" name="Google Shape;193;p31"/>
          <p:cNvSpPr txBox="1">
            <a:spLocks noGrp="1"/>
          </p:cNvSpPr>
          <p:nvPr>
            <p:ph type="title"/>
          </p:nvPr>
        </p:nvSpPr>
        <p:spPr>
          <a:xfrm>
            <a:off x="620109" y="398400"/>
            <a:ext cx="8075865"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dirty="0"/>
          </a:p>
        </p:txBody>
      </p:sp>
      <p:sp>
        <p:nvSpPr>
          <p:cNvPr id="194" name="Google Shape;194;p31"/>
          <p:cNvSpPr txBox="1">
            <a:spLocks noGrp="1"/>
          </p:cNvSpPr>
          <p:nvPr>
            <p:ph type="body" idx="2"/>
          </p:nvPr>
        </p:nvSpPr>
        <p:spPr>
          <a:xfrm>
            <a:off x="4832400" y="1152475"/>
            <a:ext cx="3999900" cy="387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1800">
                <a:solidFill>
                  <a:schemeClr val="dk1"/>
                </a:solidFill>
                <a:latin typeface="Lobster"/>
                <a:ea typeface="Lobster"/>
                <a:cs typeface="Lobster"/>
                <a:sym typeface="Lobster"/>
              </a:rPr>
              <a:t>1. Myjemy warzywa i kroimy.</a:t>
            </a:r>
            <a:endParaRPr sz="1800">
              <a:solidFill>
                <a:schemeClr val="dk1"/>
              </a:solidFill>
              <a:latin typeface="Lobster"/>
              <a:ea typeface="Lobster"/>
              <a:cs typeface="Lobster"/>
              <a:sym typeface="Lobster"/>
            </a:endParaRPr>
          </a:p>
          <a:p>
            <a:pPr marL="0" lvl="0" indent="0" algn="l" rtl="0">
              <a:spcBef>
                <a:spcPts val="1200"/>
              </a:spcBef>
              <a:spcAft>
                <a:spcPts val="0"/>
              </a:spcAft>
              <a:buNone/>
            </a:pPr>
            <a:r>
              <a:rPr lang="pl" sz="1800">
                <a:solidFill>
                  <a:schemeClr val="dk1"/>
                </a:solidFill>
                <a:latin typeface="Lobster"/>
                <a:ea typeface="Lobster"/>
                <a:cs typeface="Lobster"/>
                <a:sym typeface="Lobster"/>
              </a:rPr>
              <a:t>2. Kroimy mięso i przyprawiamy.</a:t>
            </a:r>
            <a:endParaRPr sz="1800">
              <a:solidFill>
                <a:schemeClr val="dk1"/>
              </a:solidFill>
              <a:latin typeface="Lobster"/>
              <a:ea typeface="Lobster"/>
              <a:cs typeface="Lobster"/>
              <a:sym typeface="Lobster"/>
            </a:endParaRPr>
          </a:p>
          <a:p>
            <a:pPr marL="0" lvl="0" indent="0" algn="l" rtl="0">
              <a:spcBef>
                <a:spcPts val="1200"/>
              </a:spcBef>
              <a:spcAft>
                <a:spcPts val="0"/>
              </a:spcAft>
              <a:buNone/>
            </a:pPr>
            <a:r>
              <a:rPr lang="pl" sz="1800">
                <a:solidFill>
                  <a:schemeClr val="dk1"/>
                </a:solidFill>
                <a:latin typeface="Lobster"/>
                <a:ea typeface="Lobster"/>
                <a:cs typeface="Lobster"/>
                <a:sym typeface="Lobster"/>
              </a:rPr>
              <a:t>3. Smażymy mięso.</a:t>
            </a:r>
            <a:endParaRPr sz="1800">
              <a:solidFill>
                <a:schemeClr val="dk1"/>
              </a:solidFill>
              <a:latin typeface="Lobster"/>
              <a:ea typeface="Lobster"/>
              <a:cs typeface="Lobster"/>
              <a:sym typeface="Lobster"/>
            </a:endParaRPr>
          </a:p>
          <a:p>
            <a:pPr marL="0" lvl="0" indent="0" algn="l" rtl="0">
              <a:spcBef>
                <a:spcPts val="1200"/>
              </a:spcBef>
              <a:spcAft>
                <a:spcPts val="0"/>
              </a:spcAft>
              <a:buNone/>
            </a:pPr>
            <a:r>
              <a:rPr lang="pl" sz="1800">
                <a:solidFill>
                  <a:schemeClr val="dk1"/>
                </a:solidFill>
                <a:latin typeface="Lobster"/>
                <a:ea typeface="Lobster"/>
                <a:cs typeface="Lobster"/>
                <a:sym typeface="Lobster"/>
              </a:rPr>
              <a:t>4. Smarujemy tortille serkiem.</a:t>
            </a:r>
            <a:endParaRPr sz="1800">
              <a:solidFill>
                <a:schemeClr val="dk1"/>
              </a:solidFill>
              <a:latin typeface="Lobster"/>
              <a:ea typeface="Lobster"/>
              <a:cs typeface="Lobster"/>
              <a:sym typeface="Lobster"/>
            </a:endParaRPr>
          </a:p>
          <a:p>
            <a:pPr marL="0" lvl="0" indent="0" algn="l" rtl="0">
              <a:spcBef>
                <a:spcPts val="1200"/>
              </a:spcBef>
              <a:spcAft>
                <a:spcPts val="0"/>
              </a:spcAft>
              <a:buNone/>
            </a:pPr>
            <a:r>
              <a:rPr lang="pl" sz="1800">
                <a:solidFill>
                  <a:schemeClr val="dk1"/>
                </a:solidFill>
                <a:latin typeface="Lobster"/>
                <a:ea typeface="Lobster"/>
                <a:cs typeface="Lobster"/>
                <a:sym typeface="Lobster"/>
              </a:rPr>
              <a:t>5. Dajemy na tortille mięso i warzywa.</a:t>
            </a:r>
            <a:endParaRPr sz="1800">
              <a:solidFill>
                <a:schemeClr val="dk1"/>
              </a:solidFill>
              <a:latin typeface="Lobster"/>
              <a:ea typeface="Lobster"/>
              <a:cs typeface="Lobster"/>
              <a:sym typeface="Lobster"/>
            </a:endParaRPr>
          </a:p>
          <a:p>
            <a:pPr marL="0" lvl="0" indent="0" algn="l" rtl="0">
              <a:spcBef>
                <a:spcPts val="1200"/>
              </a:spcBef>
              <a:spcAft>
                <a:spcPts val="0"/>
              </a:spcAft>
              <a:buNone/>
            </a:pPr>
            <a:r>
              <a:rPr lang="pl" sz="1800">
                <a:solidFill>
                  <a:schemeClr val="dk1"/>
                </a:solidFill>
                <a:latin typeface="Lobster"/>
                <a:ea typeface="Lobster"/>
                <a:cs typeface="Lobster"/>
                <a:sym typeface="Lobster"/>
              </a:rPr>
              <a:t>6. Zawijamy tortille i zabezpieczamy folią aluminiową.</a:t>
            </a:r>
            <a:endParaRPr sz="1800">
              <a:solidFill>
                <a:schemeClr val="dk1"/>
              </a:solidFill>
              <a:latin typeface="Lobster"/>
              <a:ea typeface="Lobster"/>
              <a:cs typeface="Lobster"/>
              <a:sym typeface="Lobster"/>
            </a:endParaRPr>
          </a:p>
          <a:p>
            <a:pPr marL="0" lvl="0" indent="0" algn="l" rtl="0">
              <a:spcBef>
                <a:spcPts val="120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0" y="0"/>
            <a:ext cx="9144000" cy="707825"/>
          </a:xfrm>
          <a:prstGeom prst="rect">
            <a:avLst/>
          </a:prstGeom>
          <a:effectLst>
            <a:outerShdw blurRad="57150" dist="19050" dir="5400000" algn="bl" rotWithShape="0">
              <a:srgbClr val="000000">
                <a:alpha val="86000"/>
              </a:srgbClr>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2400" b="1" dirty="0">
                <a:solidFill>
                  <a:srgbClr val="E4BE62"/>
                </a:solidFill>
                <a:latin typeface="Lobster"/>
                <a:ea typeface="Lobster"/>
                <a:cs typeface="Lobster"/>
                <a:sym typeface="Lobster"/>
              </a:rPr>
              <a:t>In Tomatensauce gebackene </a:t>
            </a:r>
            <a:r>
              <a:rPr lang="pl" sz="2400" b="1" dirty="0" smtClean="0">
                <a:solidFill>
                  <a:srgbClr val="E4BE62"/>
                </a:solidFill>
                <a:latin typeface="Lobster"/>
                <a:ea typeface="Lobster"/>
                <a:cs typeface="Lobster"/>
                <a:sym typeface="Lobster"/>
              </a:rPr>
              <a:t>Zucchinischeiben / zapiekana cukinia w sosie pomidorowym</a:t>
            </a:r>
            <a:endParaRPr sz="2400" b="1" dirty="0">
              <a:solidFill>
                <a:srgbClr val="E4BE62"/>
              </a:solidFill>
              <a:latin typeface="Lobster"/>
              <a:ea typeface="Lobster"/>
              <a:cs typeface="Lobster"/>
              <a:sym typeface="Lobster"/>
            </a:endParaRPr>
          </a:p>
        </p:txBody>
      </p:sp>
      <p:sp>
        <p:nvSpPr>
          <p:cNvPr id="200" name="Google Shape;200;p32"/>
          <p:cNvSpPr txBox="1">
            <a:spLocks noGrp="1"/>
          </p:cNvSpPr>
          <p:nvPr>
            <p:ph type="body" idx="1"/>
          </p:nvPr>
        </p:nvSpPr>
        <p:spPr>
          <a:xfrm>
            <a:off x="111550" y="840828"/>
            <a:ext cx="2957471" cy="4451521"/>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440"/>
              <a:buNone/>
            </a:pPr>
            <a:r>
              <a:rPr lang="pl" sz="1579" u="sng" dirty="0">
                <a:solidFill>
                  <a:schemeClr val="dk1"/>
                </a:solidFill>
                <a:latin typeface="Lobster"/>
                <a:ea typeface="Lobster"/>
                <a:cs typeface="Lobster"/>
                <a:sym typeface="Lobster"/>
              </a:rPr>
              <a:t>Zutaten:</a:t>
            </a:r>
            <a:endParaRPr sz="1579" u="sng" dirty="0">
              <a:solidFill>
                <a:schemeClr val="dk1"/>
              </a:solidFill>
              <a:latin typeface="Lobster"/>
              <a:ea typeface="Lobster"/>
              <a:cs typeface="Lobster"/>
              <a:sym typeface="Lobster"/>
            </a:endParaRPr>
          </a:p>
          <a:p>
            <a:pPr marL="0" lvl="0" indent="0" algn="l" rtl="0">
              <a:lnSpc>
                <a:spcPct val="95000"/>
              </a:lnSpc>
              <a:spcBef>
                <a:spcPts val="600"/>
              </a:spcBef>
              <a:spcAft>
                <a:spcPts val="0"/>
              </a:spcAft>
              <a:buSzPts val="440"/>
              <a:buNone/>
            </a:pPr>
            <a:r>
              <a:rPr lang="pl" sz="1644" dirty="0">
                <a:solidFill>
                  <a:schemeClr val="dk1"/>
                </a:solidFill>
                <a:latin typeface="Lobster"/>
                <a:ea typeface="Lobster"/>
                <a:cs typeface="Lobster"/>
                <a:sym typeface="Lobster"/>
              </a:rPr>
              <a:t>- </a:t>
            </a:r>
            <a:r>
              <a:rPr lang="pl" dirty="0">
                <a:solidFill>
                  <a:schemeClr val="dk1"/>
                </a:solidFill>
                <a:latin typeface="Lobster"/>
                <a:ea typeface="Lobster"/>
                <a:cs typeface="Lobster"/>
                <a:sym typeface="Lobster"/>
              </a:rPr>
              <a:t>eine halbe mittlere Zwiebe</a:t>
            </a:r>
            <a:endParaRPr dirty="0">
              <a:solidFill>
                <a:schemeClr val="dk1"/>
              </a:solidFill>
              <a:latin typeface="Lobster"/>
              <a:ea typeface="Lobster"/>
              <a:cs typeface="Lobster"/>
              <a:sym typeface="Lobster"/>
            </a:endParaRPr>
          </a:p>
          <a:p>
            <a:pPr marL="0" lvl="0" indent="0" algn="l" rtl="0">
              <a:lnSpc>
                <a:spcPct val="95000"/>
              </a:lnSpc>
              <a:spcBef>
                <a:spcPts val="600"/>
              </a:spcBef>
              <a:spcAft>
                <a:spcPts val="0"/>
              </a:spcAft>
              <a:buSzPts val="440"/>
              <a:buNone/>
            </a:pPr>
            <a:r>
              <a:rPr lang="pl" dirty="0">
                <a:solidFill>
                  <a:schemeClr val="dk1"/>
                </a:solidFill>
                <a:latin typeface="Lobster"/>
                <a:ea typeface="Lobster"/>
                <a:cs typeface="Lobster"/>
                <a:sym typeface="Lobster"/>
              </a:rPr>
              <a:t>- 500 ml Tomatenpüree</a:t>
            </a:r>
            <a:endParaRPr dirty="0">
              <a:solidFill>
                <a:schemeClr val="dk1"/>
              </a:solidFill>
              <a:latin typeface="Lobster"/>
              <a:ea typeface="Lobster"/>
              <a:cs typeface="Lobster"/>
              <a:sym typeface="Lobster"/>
            </a:endParaRPr>
          </a:p>
          <a:p>
            <a:pPr marL="0" lvl="0" indent="0" algn="l" rtl="0">
              <a:lnSpc>
                <a:spcPct val="95000"/>
              </a:lnSpc>
              <a:spcBef>
                <a:spcPts val="600"/>
              </a:spcBef>
              <a:spcAft>
                <a:spcPts val="0"/>
              </a:spcAft>
              <a:buSzPts val="440"/>
              <a:buNone/>
            </a:pPr>
            <a:r>
              <a:rPr lang="pl" dirty="0">
                <a:solidFill>
                  <a:schemeClr val="dk1"/>
                </a:solidFill>
                <a:latin typeface="Lobster"/>
                <a:ea typeface="Lobster"/>
                <a:cs typeface="Lobster"/>
                <a:sym typeface="Lobster"/>
              </a:rPr>
              <a:t>- 500 g Zucchini</a:t>
            </a:r>
            <a:endParaRPr dirty="0">
              <a:solidFill>
                <a:schemeClr val="dk1"/>
              </a:solidFill>
              <a:latin typeface="Lobster"/>
              <a:ea typeface="Lobster"/>
              <a:cs typeface="Lobster"/>
              <a:sym typeface="Lobster"/>
            </a:endParaRPr>
          </a:p>
          <a:p>
            <a:pPr marL="0" lvl="0" indent="0" algn="l" rtl="0">
              <a:lnSpc>
                <a:spcPct val="95000"/>
              </a:lnSpc>
              <a:spcBef>
                <a:spcPts val="600"/>
              </a:spcBef>
              <a:spcAft>
                <a:spcPts val="0"/>
              </a:spcAft>
              <a:buSzPts val="440"/>
              <a:buNone/>
            </a:pPr>
            <a:r>
              <a:rPr lang="pl" dirty="0">
                <a:solidFill>
                  <a:schemeClr val="dk1"/>
                </a:solidFill>
                <a:latin typeface="Lobster"/>
                <a:ea typeface="Lobster"/>
                <a:cs typeface="Lobster"/>
                <a:sym typeface="Lobster"/>
              </a:rPr>
              <a:t>- ein Ei</a:t>
            </a:r>
            <a:endParaRPr dirty="0">
              <a:solidFill>
                <a:schemeClr val="dk1"/>
              </a:solidFill>
              <a:latin typeface="Lobster"/>
              <a:ea typeface="Lobster"/>
              <a:cs typeface="Lobster"/>
              <a:sym typeface="Lobster"/>
            </a:endParaRPr>
          </a:p>
          <a:p>
            <a:pPr marL="0" lvl="0" indent="0" algn="l" rtl="0">
              <a:lnSpc>
                <a:spcPct val="95000"/>
              </a:lnSpc>
              <a:spcBef>
                <a:spcPts val="600"/>
              </a:spcBef>
              <a:spcAft>
                <a:spcPts val="0"/>
              </a:spcAft>
              <a:buSzPts val="440"/>
              <a:buNone/>
            </a:pPr>
            <a:r>
              <a:rPr lang="pl" dirty="0">
                <a:solidFill>
                  <a:schemeClr val="dk1"/>
                </a:solidFill>
                <a:latin typeface="Lobster"/>
                <a:ea typeface="Lobster"/>
                <a:cs typeface="Lobster"/>
                <a:sym typeface="Lobster"/>
              </a:rPr>
              <a:t>- ein Esslöffel Mehl</a:t>
            </a:r>
            <a:endParaRPr dirty="0">
              <a:solidFill>
                <a:schemeClr val="dk1"/>
              </a:solidFill>
              <a:latin typeface="Lobster"/>
              <a:ea typeface="Lobster"/>
              <a:cs typeface="Lobster"/>
              <a:sym typeface="Lobster"/>
            </a:endParaRPr>
          </a:p>
          <a:p>
            <a:pPr marL="0" lvl="0" indent="0" algn="l" rtl="0">
              <a:lnSpc>
                <a:spcPct val="95000"/>
              </a:lnSpc>
              <a:spcBef>
                <a:spcPts val="600"/>
              </a:spcBef>
              <a:spcAft>
                <a:spcPts val="0"/>
              </a:spcAft>
              <a:buSzPts val="440"/>
              <a:buNone/>
            </a:pPr>
            <a:r>
              <a:rPr lang="pl" dirty="0">
                <a:solidFill>
                  <a:schemeClr val="dk1"/>
                </a:solidFill>
                <a:latin typeface="Lobster"/>
                <a:ea typeface="Lobster"/>
                <a:cs typeface="Lobster"/>
                <a:sym typeface="Lobster"/>
              </a:rPr>
              <a:t>- 4 EL Semmelbrösel</a:t>
            </a:r>
            <a:endParaRPr dirty="0">
              <a:solidFill>
                <a:schemeClr val="dk1"/>
              </a:solidFill>
              <a:latin typeface="Lobster"/>
              <a:ea typeface="Lobster"/>
              <a:cs typeface="Lobster"/>
              <a:sym typeface="Lobster"/>
            </a:endParaRPr>
          </a:p>
          <a:p>
            <a:pPr marL="0" lvl="0" indent="0" algn="l" rtl="0">
              <a:lnSpc>
                <a:spcPct val="95000"/>
              </a:lnSpc>
              <a:spcBef>
                <a:spcPts val="600"/>
              </a:spcBef>
              <a:spcAft>
                <a:spcPts val="0"/>
              </a:spcAft>
              <a:buSzPts val="440"/>
              <a:buNone/>
            </a:pPr>
            <a:r>
              <a:rPr lang="pl" dirty="0">
                <a:solidFill>
                  <a:schemeClr val="dk1"/>
                </a:solidFill>
                <a:latin typeface="Lobster"/>
                <a:ea typeface="Lobster"/>
                <a:cs typeface="Lobster"/>
                <a:sym typeface="Lobster"/>
              </a:rPr>
              <a:t>- 150 g Mozzarella-Käse</a:t>
            </a:r>
            <a:endParaRPr dirty="0">
              <a:solidFill>
                <a:schemeClr val="dk1"/>
              </a:solidFill>
              <a:latin typeface="Lobster"/>
              <a:ea typeface="Lobster"/>
              <a:cs typeface="Lobster"/>
              <a:sym typeface="Lobster"/>
            </a:endParaRPr>
          </a:p>
          <a:p>
            <a:pPr marL="0" lvl="0" indent="0" algn="l" rtl="0">
              <a:lnSpc>
                <a:spcPct val="95000"/>
              </a:lnSpc>
              <a:spcBef>
                <a:spcPts val="600"/>
              </a:spcBef>
              <a:spcAft>
                <a:spcPts val="0"/>
              </a:spcAft>
              <a:buSzPts val="440"/>
              <a:buNone/>
            </a:pPr>
            <a:r>
              <a:rPr lang="pl" dirty="0">
                <a:solidFill>
                  <a:schemeClr val="dk1"/>
                </a:solidFill>
                <a:latin typeface="Lobster"/>
                <a:ea typeface="Lobster"/>
                <a:cs typeface="Lobster"/>
                <a:sym typeface="Lobster"/>
              </a:rPr>
              <a:t>- Öl</a:t>
            </a:r>
            <a:endParaRPr dirty="0">
              <a:solidFill>
                <a:schemeClr val="dk1"/>
              </a:solidFill>
              <a:latin typeface="Lobster"/>
              <a:ea typeface="Lobster"/>
              <a:cs typeface="Lobster"/>
              <a:sym typeface="Lobster"/>
            </a:endParaRPr>
          </a:p>
          <a:p>
            <a:pPr marL="0" lvl="0" indent="0" algn="l" rtl="0">
              <a:lnSpc>
                <a:spcPct val="95000"/>
              </a:lnSpc>
              <a:spcBef>
                <a:spcPts val="600"/>
              </a:spcBef>
              <a:spcAft>
                <a:spcPts val="0"/>
              </a:spcAft>
              <a:buSzPts val="440"/>
              <a:buNone/>
            </a:pPr>
            <a:r>
              <a:rPr lang="pl" dirty="0">
                <a:solidFill>
                  <a:schemeClr val="dk1"/>
                </a:solidFill>
                <a:latin typeface="Lobster"/>
                <a:ea typeface="Lobster"/>
                <a:cs typeface="Lobster"/>
                <a:sym typeface="Lobster"/>
              </a:rPr>
              <a:t>- Salz, Pfeffer, getrockneter Oregano</a:t>
            </a:r>
            <a:endParaRPr dirty="0">
              <a:solidFill>
                <a:schemeClr val="dk1"/>
              </a:solidFill>
              <a:latin typeface="Lobster"/>
              <a:ea typeface="Lobster"/>
              <a:cs typeface="Lobster"/>
              <a:sym typeface="Lobster"/>
            </a:endParaRPr>
          </a:p>
          <a:p>
            <a:pPr marL="0" lvl="0" indent="0" algn="l" rtl="0">
              <a:lnSpc>
                <a:spcPct val="95000"/>
              </a:lnSpc>
              <a:spcBef>
                <a:spcPts val="600"/>
              </a:spcBef>
              <a:spcAft>
                <a:spcPts val="0"/>
              </a:spcAft>
              <a:buSzPts val="440"/>
              <a:buNone/>
            </a:pPr>
            <a:r>
              <a:rPr lang="pl" dirty="0">
                <a:solidFill>
                  <a:schemeClr val="dk1"/>
                </a:solidFill>
                <a:latin typeface="Lobster"/>
                <a:ea typeface="Lobster"/>
                <a:cs typeface="Lobster"/>
                <a:sym typeface="Lobster"/>
              </a:rPr>
              <a:t>- frischer Basilikum</a:t>
            </a:r>
            <a:endParaRPr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SzPts val="440"/>
              <a:buNone/>
            </a:pPr>
            <a:endParaRPr sz="839" dirty="0">
              <a:solidFill>
                <a:schemeClr val="dk1"/>
              </a:solidFill>
            </a:endParaRPr>
          </a:p>
          <a:p>
            <a:pPr marL="0" lvl="0" indent="0" algn="l" rtl="0">
              <a:lnSpc>
                <a:spcPct val="95000"/>
              </a:lnSpc>
              <a:spcBef>
                <a:spcPts val="1200"/>
              </a:spcBef>
              <a:spcAft>
                <a:spcPts val="1200"/>
              </a:spcAft>
              <a:buSzPts val="440"/>
              <a:buNone/>
            </a:pPr>
            <a:endParaRPr sz="920" dirty="0">
              <a:solidFill>
                <a:schemeClr val="dk1"/>
              </a:solidFill>
            </a:endParaRPr>
          </a:p>
        </p:txBody>
      </p:sp>
      <p:pic>
        <p:nvPicPr>
          <p:cNvPr id="201" name="Google Shape;201;p32"/>
          <p:cNvPicPr preferRelativeResize="0"/>
          <p:nvPr/>
        </p:nvPicPr>
        <p:blipFill>
          <a:blip r:embed="rId4">
            <a:alphaModFix/>
          </a:blip>
          <a:stretch>
            <a:fillRect/>
          </a:stretch>
        </p:blipFill>
        <p:spPr>
          <a:xfrm>
            <a:off x="5403775" y="704193"/>
            <a:ext cx="3740225" cy="4439308"/>
          </a:xfrm>
          <a:prstGeom prst="rect">
            <a:avLst/>
          </a:prstGeom>
          <a:noFill/>
          <a:ln>
            <a:noFill/>
          </a:ln>
        </p:spPr>
      </p:pic>
      <p:sp>
        <p:nvSpPr>
          <p:cNvPr id="202" name="Google Shape;202;p32"/>
          <p:cNvSpPr txBox="1"/>
          <p:nvPr/>
        </p:nvSpPr>
        <p:spPr>
          <a:xfrm>
            <a:off x="3086099" y="725214"/>
            <a:ext cx="2242645" cy="40626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pl" sz="1700" u="sng" dirty="0" smtClean="0">
                <a:solidFill>
                  <a:schemeClr val="accent1">
                    <a:lumMod val="50000"/>
                  </a:schemeClr>
                </a:solidFill>
              </a:rPr>
              <a:t>Składniki:</a:t>
            </a:r>
          </a:p>
          <a:p>
            <a:pPr marL="0" lvl="0" indent="0" algn="l" rtl="0">
              <a:spcBef>
                <a:spcPts val="0"/>
              </a:spcBef>
              <a:spcAft>
                <a:spcPts val="0"/>
              </a:spcAft>
              <a:buClr>
                <a:schemeClr val="dk1"/>
              </a:buClr>
              <a:buSzPts val="1100"/>
              <a:buFont typeface="Arial"/>
              <a:buNone/>
            </a:pPr>
            <a:r>
              <a:rPr lang="pl" sz="1700" dirty="0" smtClean="0">
                <a:solidFill>
                  <a:schemeClr val="accent1">
                    <a:lumMod val="50000"/>
                  </a:schemeClr>
                </a:solidFill>
              </a:rPr>
              <a:t>-</a:t>
            </a:r>
            <a:r>
              <a:rPr lang="pl" sz="1700" dirty="0" smtClean="0">
                <a:solidFill>
                  <a:schemeClr val="accent1">
                    <a:lumMod val="50000"/>
                  </a:schemeClr>
                </a:solidFill>
              </a:rPr>
              <a:t> </a:t>
            </a:r>
            <a:r>
              <a:rPr lang="pl" sz="1700" dirty="0">
                <a:solidFill>
                  <a:schemeClr val="accent1">
                    <a:lumMod val="50000"/>
                  </a:schemeClr>
                </a:solidFill>
              </a:rPr>
              <a:t>pół średniej cebuli</a:t>
            </a:r>
            <a:endParaRPr sz="17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1700" dirty="0">
                <a:solidFill>
                  <a:schemeClr val="accent1">
                    <a:lumMod val="50000"/>
                  </a:schemeClr>
                </a:solidFill>
              </a:rPr>
              <a:t>- 500 ml przecieru pomidorowego</a:t>
            </a:r>
            <a:endParaRPr sz="17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1700" dirty="0">
                <a:solidFill>
                  <a:schemeClr val="accent1">
                    <a:lumMod val="50000"/>
                  </a:schemeClr>
                </a:solidFill>
              </a:rPr>
              <a:t>- 500 gramów cukinii</a:t>
            </a:r>
            <a:endParaRPr sz="17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1700" dirty="0">
                <a:solidFill>
                  <a:schemeClr val="accent1">
                    <a:lumMod val="50000"/>
                  </a:schemeClr>
                </a:solidFill>
              </a:rPr>
              <a:t>- jajko</a:t>
            </a:r>
            <a:endParaRPr sz="17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1700" dirty="0">
                <a:solidFill>
                  <a:schemeClr val="accent1">
                    <a:lumMod val="50000"/>
                  </a:schemeClr>
                </a:solidFill>
              </a:rPr>
              <a:t>- łyżka mąki</a:t>
            </a:r>
            <a:endParaRPr sz="17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1700" dirty="0">
                <a:solidFill>
                  <a:schemeClr val="accent1">
                    <a:lumMod val="50000"/>
                  </a:schemeClr>
                </a:solidFill>
              </a:rPr>
              <a:t>- 4 łyżki bułki tartej</a:t>
            </a:r>
            <a:endParaRPr sz="17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1700" dirty="0">
                <a:solidFill>
                  <a:schemeClr val="accent1">
                    <a:lumMod val="50000"/>
                  </a:schemeClr>
                </a:solidFill>
              </a:rPr>
              <a:t>- 150 g sera mozzarella</a:t>
            </a:r>
            <a:endParaRPr sz="17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1700" dirty="0">
                <a:solidFill>
                  <a:schemeClr val="accent1">
                    <a:lumMod val="50000"/>
                  </a:schemeClr>
                </a:solidFill>
              </a:rPr>
              <a:t>- olej</a:t>
            </a:r>
            <a:endParaRPr sz="17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1700" dirty="0">
                <a:solidFill>
                  <a:schemeClr val="accent1">
                    <a:lumMod val="50000"/>
                  </a:schemeClr>
                </a:solidFill>
              </a:rPr>
              <a:t>- Sól, pieprz, suszone oregano</a:t>
            </a:r>
            <a:endParaRPr sz="17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1700" dirty="0">
                <a:solidFill>
                  <a:schemeClr val="accent1">
                    <a:lumMod val="50000"/>
                  </a:schemeClr>
                </a:solidFill>
              </a:rPr>
              <a:t>- świeża bazylia</a:t>
            </a:r>
            <a:endParaRPr sz="1700" dirty="0">
              <a:solidFill>
                <a:schemeClr val="accent1">
                  <a:lumMod val="50000"/>
                </a:schemeClr>
              </a:solidFill>
            </a:endParaRPr>
          </a:p>
          <a:p>
            <a:pPr marL="0" lvl="0" indent="0" algn="l" rtl="0">
              <a:spcBef>
                <a:spcPts val="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33"/>
          <p:cNvSpPr txBox="1">
            <a:spLocks noGrp="1"/>
          </p:cNvSpPr>
          <p:nvPr>
            <p:ph type="body" idx="1"/>
          </p:nvPr>
        </p:nvSpPr>
        <p:spPr>
          <a:xfrm>
            <a:off x="311700" y="971100"/>
            <a:ext cx="4260300" cy="46353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Clr>
                <a:schemeClr val="dk1"/>
              </a:buClr>
              <a:buSzPts val="852"/>
              <a:buFont typeface="Arial"/>
              <a:buNone/>
            </a:pPr>
            <a:r>
              <a:rPr lang="pl" sz="1385">
                <a:solidFill>
                  <a:schemeClr val="dk1"/>
                </a:solidFill>
                <a:latin typeface="Lobster"/>
                <a:ea typeface="Lobster"/>
                <a:cs typeface="Lobster"/>
                <a:sym typeface="Lobster"/>
              </a:rPr>
              <a:t>1.Soße: Die Zwiebel fein hacken und in einem Topf in Olivenöl anschwitzen. Das Tomatenpüree dazugeben, mit ein paar Basilikumblättern, Salz, Pfeffer und getrocknetem Oregano würzen. Etwa 15 Minuten köcheln lassen.</a:t>
            </a:r>
            <a:endParaRPr sz="1385">
              <a:solidFill>
                <a:schemeClr val="dk1"/>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852"/>
              <a:buFont typeface="Arial"/>
              <a:buNone/>
            </a:pPr>
            <a:r>
              <a:rPr lang="pl" sz="1385">
                <a:solidFill>
                  <a:schemeClr val="dk1"/>
                </a:solidFill>
                <a:latin typeface="Lobster"/>
                <a:ea typeface="Lobster"/>
                <a:cs typeface="Lobster"/>
                <a:sym typeface="Lobster"/>
              </a:rPr>
              <a:t>2.Die Zucchini waschen und in Scheiben (ca. 1 cm) schneiden, salzen, mit Mehl bestäuben und in verquirltem Ei und Paniermehl panieren. Das Öl in einer größeren Pfanne erhitzen und die Zucchinischeiben von beiden Seiten goldbraun braten.</a:t>
            </a:r>
            <a:endParaRPr sz="1385">
              <a:solidFill>
                <a:schemeClr val="dk1"/>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852"/>
              <a:buFont typeface="Arial"/>
              <a:buNone/>
            </a:pPr>
            <a:r>
              <a:rPr lang="pl" sz="1385">
                <a:solidFill>
                  <a:schemeClr val="dk1"/>
                </a:solidFill>
                <a:latin typeface="Lobster"/>
                <a:ea typeface="Lobster"/>
                <a:cs typeface="Lobster"/>
                <a:sym typeface="Lobster"/>
              </a:rPr>
              <a:t>3.Den Backofen auf 180 Grad vorheizen, eine kleine Menge Tomatensauce auf den Boden der Auflaufform geben, die Zucchinischeiben darauf verteilen, die restliche Sauce und die zweite Zucchinischicht darauf verteilen. Die Oberseite mit Käse (gerieben oder in Scheiben) bedecken und etwa 25 Minuten backen (wenn der Käse anfängt, zu sehr zu bräunen, den Auflauf mit Alufolie abdecken). Mit frischem Basilikum servieren.</a:t>
            </a:r>
            <a:endParaRPr sz="1500">
              <a:solidFill>
                <a:schemeClr val="dk1"/>
              </a:solidFill>
              <a:latin typeface="Lobster"/>
              <a:ea typeface="Lobster"/>
              <a:cs typeface="Lobster"/>
              <a:sym typeface="Lobster"/>
            </a:endParaRPr>
          </a:p>
          <a:p>
            <a:pPr marL="0" lvl="0" indent="0" algn="l" rtl="0">
              <a:spcBef>
                <a:spcPts val="1200"/>
              </a:spcBef>
              <a:spcAft>
                <a:spcPts val="1200"/>
              </a:spcAft>
              <a:buNone/>
            </a:pPr>
            <a:endParaRPr sz="2400">
              <a:solidFill>
                <a:schemeClr val="dk1"/>
              </a:solidFill>
              <a:latin typeface="Lobster"/>
              <a:ea typeface="Lobster"/>
              <a:cs typeface="Lobster"/>
              <a:sym typeface="Lobster"/>
            </a:endParaRPr>
          </a:p>
        </p:txBody>
      </p:sp>
      <p:sp>
        <p:nvSpPr>
          <p:cNvPr id="208" name="Google Shape;208;p33"/>
          <p:cNvSpPr txBox="1"/>
          <p:nvPr/>
        </p:nvSpPr>
        <p:spPr>
          <a:xfrm>
            <a:off x="5007100" y="1008993"/>
            <a:ext cx="3792600" cy="4691132"/>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Clr>
                <a:schemeClr val="dk1"/>
              </a:buClr>
              <a:buSzPts val="935"/>
              <a:buFont typeface="Arial"/>
              <a:buNone/>
            </a:pPr>
            <a:r>
              <a:rPr lang="pl" sz="1290" dirty="0">
                <a:solidFill>
                  <a:schemeClr val="dk1"/>
                </a:solidFill>
              </a:rPr>
              <a:t>1.Sos: cebulę drobno posiekać i zeszklić w garnku na oliwie. Dodać przecier pomidorowy, doprawić kilkoma listkami bazylii, solą, pieprzem i suszonym oregano. Gotować na małym ogniu ok. 15 minut.</a:t>
            </a:r>
            <a:endParaRPr sz="1290" dirty="0">
              <a:solidFill>
                <a:schemeClr val="dk1"/>
              </a:solidFill>
            </a:endParaRPr>
          </a:p>
          <a:p>
            <a:pPr marL="0" lvl="0" indent="0" algn="l" rtl="0">
              <a:lnSpc>
                <a:spcPct val="95000"/>
              </a:lnSpc>
              <a:spcBef>
                <a:spcPts val="1200"/>
              </a:spcBef>
              <a:spcAft>
                <a:spcPts val="0"/>
              </a:spcAft>
              <a:buClr>
                <a:schemeClr val="dk1"/>
              </a:buClr>
              <a:buSzPts val="935"/>
              <a:buFont typeface="Arial"/>
              <a:buNone/>
            </a:pPr>
            <a:r>
              <a:rPr lang="pl" sz="1290" dirty="0">
                <a:solidFill>
                  <a:schemeClr val="dk1"/>
                </a:solidFill>
              </a:rPr>
              <a:t>2.Cukinię umyć i pokroić na plasterki (ok. 1 cm), doprawić solą, oprószyć mąką oraz obtoczyć w roztrzepanym jajku i bułce tartej. Na większej patelni rozgrzać oliwę, plasterki cukinii podsmażyć z obu stron na złoty kolor.</a:t>
            </a:r>
            <a:endParaRPr sz="1290" dirty="0">
              <a:solidFill>
                <a:schemeClr val="dk1"/>
              </a:solidFill>
            </a:endParaRPr>
          </a:p>
          <a:p>
            <a:pPr marL="0" lvl="0" indent="0" algn="l" rtl="0">
              <a:lnSpc>
                <a:spcPct val="95000"/>
              </a:lnSpc>
              <a:spcBef>
                <a:spcPts val="1200"/>
              </a:spcBef>
              <a:spcAft>
                <a:spcPts val="0"/>
              </a:spcAft>
              <a:buClr>
                <a:schemeClr val="dk1"/>
              </a:buClr>
              <a:buSzPts val="935"/>
              <a:buFont typeface="Arial"/>
              <a:buNone/>
            </a:pPr>
            <a:r>
              <a:rPr lang="pl" sz="1290" dirty="0">
                <a:solidFill>
                  <a:schemeClr val="dk1"/>
                </a:solidFill>
              </a:rPr>
              <a:t>3.Piekarnik nagrzać do 180 st. C. Na dno formy żaroodpornej włożyć niewielką ilość sosu pomidorowego, ułożyć plasterki cukinii, rozłożyć resztę sosu i drugą warstwę cukinii. Wierzch przykryć serem (tartym lub plasterkami) i zapiekać ok. 25 minut (jeśli ser zacznie za bardzo się rumienić zapiekankę przykryć folią aluminiową). Podawać ze świeżą bazylią.</a:t>
            </a:r>
            <a:endParaRPr sz="1500" dirty="0">
              <a:solidFill>
                <a:schemeClr val="dk1"/>
              </a:solidFill>
              <a:latin typeface="Lobster"/>
              <a:ea typeface="Lobster"/>
              <a:cs typeface="Lobster"/>
              <a:sym typeface="Lobster"/>
            </a:endParaRPr>
          </a:p>
          <a:p>
            <a:pPr marL="0" lvl="0" indent="0" algn="l" rtl="0">
              <a:lnSpc>
                <a:spcPct val="115000"/>
              </a:lnSpc>
              <a:spcBef>
                <a:spcPts val="1200"/>
              </a:spcBef>
              <a:spcAft>
                <a:spcPts val="1200"/>
              </a:spcAft>
              <a:buNone/>
            </a:pPr>
            <a:endParaRPr sz="2400" dirty="0">
              <a:solidFill>
                <a:srgbClr val="434343"/>
              </a:solidFill>
              <a:latin typeface="Lobster"/>
              <a:ea typeface="Lobster"/>
              <a:cs typeface="Lobster"/>
              <a:sym typeface="Lobster"/>
            </a:endParaRPr>
          </a:p>
        </p:txBody>
      </p:sp>
      <p:sp>
        <p:nvSpPr>
          <p:cNvPr id="209" name="Google Shape;209;p33"/>
          <p:cNvSpPr txBox="1"/>
          <p:nvPr/>
        </p:nvSpPr>
        <p:spPr>
          <a:xfrm>
            <a:off x="651641" y="198300"/>
            <a:ext cx="8356034" cy="772489"/>
          </a:xfrm>
          <a:prstGeom prst="rect">
            <a:avLst/>
          </a:prstGeom>
          <a:noFill/>
          <a:ln>
            <a:noFill/>
          </a:ln>
          <a:effectLst>
            <a:outerShdw blurRad="57150" dist="19050" dir="5400000" algn="bl" rotWithShape="0">
              <a:srgbClr val="000000"/>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pl" sz="3820" dirty="0" smtClean="0">
                <a:solidFill>
                  <a:srgbClr val="E4BE62"/>
                </a:solidFill>
                <a:latin typeface="Lobster"/>
                <a:ea typeface="Lobster"/>
                <a:cs typeface="Lobster"/>
                <a:sym typeface="Lobster"/>
              </a:rPr>
              <a:t>Vorbereitung / sposób przygotowania</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0" y="0"/>
            <a:ext cx="9144000" cy="881400"/>
          </a:xfrm>
          <a:prstGeom prst="rect">
            <a:avLst/>
          </a:prstGeom>
          <a:effectLst>
            <a:outerShdw blurRad="57150" dist="19050" dir="5400000" algn="bl" rotWithShape="0">
              <a:srgbClr val="000000">
                <a:alpha val="90000"/>
              </a:srgbClr>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3620" dirty="0" smtClean="0">
                <a:solidFill>
                  <a:srgbClr val="E4BE62"/>
                </a:solidFill>
                <a:latin typeface="Lobster"/>
                <a:ea typeface="Lobster"/>
                <a:cs typeface="Lobster"/>
                <a:sym typeface="Lobster"/>
              </a:rPr>
              <a:t>Tagiatelle  </a:t>
            </a:r>
            <a:r>
              <a:rPr lang="pl" sz="3620" dirty="0">
                <a:solidFill>
                  <a:srgbClr val="E4BE62"/>
                </a:solidFill>
                <a:latin typeface="Lobster"/>
                <a:ea typeface="Lobster"/>
                <a:cs typeface="Lobster"/>
                <a:sym typeface="Lobster"/>
              </a:rPr>
              <a:t>in </a:t>
            </a:r>
            <a:r>
              <a:rPr lang="pl" sz="3620" dirty="0" smtClean="0">
                <a:solidFill>
                  <a:srgbClr val="E4BE62"/>
                </a:solidFill>
                <a:latin typeface="Lobster"/>
                <a:ea typeface="Lobster"/>
                <a:cs typeface="Lobster"/>
                <a:sym typeface="Lobster"/>
              </a:rPr>
              <a:t>Sahnesauce/ makaron tagiatelle w sosie śmietanowym</a:t>
            </a:r>
            <a:endParaRPr sz="3620" dirty="0">
              <a:solidFill>
                <a:srgbClr val="E4BE62"/>
              </a:solidFill>
              <a:latin typeface="Lobster"/>
              <a:ea typeface="Lobster"/>
              <a:cs typeface="Lobster"/>
              <a:sym typeface="Lobster"/>
            </a:endParaRPr>
          </a:p>
        </p:txBody>
      </p:sp>
      <p:sp>
        <p:nvSpPr>
          <p:cNvPr id="215" name="Google Shape;215;p34"/>
          <p:cNvSpPr txBox="1">
            <a:spLocks noGrp="1"/>
          </p:cNvSpPr>
          <p:nvPr>
            <p:ph type="body" idx="1"/>
          </p:nvPr>
        </p:nvSpPr>
        <p:spPr>
          <a:xfrm>
            <a:off x="311700" y="1152475"/>
            <a:ext cx="8520600" cy="3891900"/>
          </a:xfrm>
          <a:prstGeom prst="rect">
            <a:avLst/>
          </a:prstGeom>
          <a:effectLst>
            <a:outerShdw blurRad="57150" dist="19050" dir="5400000" algn="bl" rotWithShape="0">
              <a:srgbClr val="000000"/>
            </a:outerShdw>
          </a:effectLst>
        </p:spPr>
        <p:txBody>
          <a:bodyPr spcFirstLastPara="1" wrap="square" lIns="91425" tIns="91425" rIns="91425" bIns="91425" anchor="t" anchorCtr="0">
            <a:normAutofit fontScale="92500" lnSpcReduction="20000"/>
          </a:bodyPr>
          <a:lstStyle/>
          <a:p>
            <a:pPr marL="0" lvl="0" indent="0" algn="l" rtl="0">
              <a:spcBef>
                <a:spcPts val="0"/>
              </a:spcBef>
              <a:spcAft>
                <a:spcPts val="0"/>
              </a:spcAft>
              <a:buClr>
                <a:schemeClr val="dk1"/>
              </a:buClr>
              <a:buSzPct val="49421"/>
              <a:buFont typeface="Arial"/>
              <a:buNone/>
            </a:pPr>
            <a:r>
              <a:rPr lang="pl" sz="2225" dirty="0" smtClean="0">
                <a:solidFill>
                  <a:srgbClr val="000000"/>
                </a:solidFill>
                <a:latin typeface="Lobster"/>
                <a:ea typeface="Lobster"/>
                <a:cs typeface="Lobster"/>
                <a:sym typeface="Lobster"/>
              </a:rPr>
              <a:t>Zutaten / </a:t>
            </a:r>
            <a:r>
              <a:rPr lang="pl" sz="2225" dirty="0" smtClean="0">
                <a:solidFill>
                  <a:schemeClr val="accent1">
                    <a:lumMod val="50000"/>
                  </a:schemeClr>
                </a:solidFill>
                <a:latin typeface="Lobster"/>
                <a:ea typeface="Lobster"/>
                <a:cs typeface="Lobster"/>
                <a:sym typeface="Lobster"/>
              </a:rPr>
              <a:t>składniki</a:t>
            </a:r>
            <a:r>
              <a:rPr lang="pl" sz="2225" dirty="0" smtClean="0">
                <a:solidFill>
                  <a:srgbClr val="000000"/>
                </a:solidFill>
                <a:latin typeface="Lobster"/>
                <a:ea typeface="Lobster"/>
                <a:cs typeface="Lobster"/>
                <a:sym typeface="Lobster"/>
              </a:rPr>
              <a:t>:</a:t>
            </a:r>
            <a:endParaRPr sz="2225" dirty="0">
              <a:solidFill>
                <a:srgbClr val="000000"/>
              </a:solidFill>
              <a:latin typeface="Lobster"/>
              <a:ea typeface="Lobster"/>
              <a:cs typeface="Lobster"/>
              <a:sym typeface="Lobster"/>
            </a:endParaRPr>
          </a:p>
          <a:p>
            <a:pPr marL="0" lvl="0" indent="0" algn="l" rtl="0">
              <a:spcBef>
                <a:spcPts val="1200"/>
              </a:spcBef>
              <a:spcAft>
                <a:spcPts val="0"/>
              </a:spcAft>
              <a:buClr>
                <a:schemeClr val="dk1"/>
              </a:buClr>
              <a:buSzPct val="49421"/>
              <a:buFont typeface="Arial"/>
              <a:buNone/>
            </a:pPr>
            <a:r>
              <a:rPr lang="pl" sz="2225" dirty="0">
                <a:solidFill>
                  <a:srgbClr val="000000"/>
                </a:solidFill>
                <a:latin typeface="Lobster"/>
                <a:ea typeface="Lobster"/>
                <a:cs typeface="Lobster"/>
                <a:sym typeface="Lobster"/>
              </a:rPr>
              <a:t>- 200 g </a:t>
            </a:r>
            <a:r>
              <a:rPr lang="pl" sz="2225" dirty="0" smtClean="0">
                <a:solidFill>
                  <a:srgbClr val="000000"/>
                </a:solidFill>
                <a:latin typeface="Lobster"/>
                <a:ea typeface="Lobster"/>
                <a:cs typeface="Lobster"/>
                <a:sym typeface="Lobster"/>
              </a:rPr>
              <a:t>Tagiatelle-Nudeln</a:t>
            </a:r>
            <a:endParaRPr sz="2225" dirty="0">
              <a:solidFill>
                <a:srgbClr val="000000"/>
              </a:solidFill>
              <a:latin typeface="Lobster"/>
              <a:ea typeface="Lobster"/>
              <a:cs typeface="Lobster"/>
              <a:sym typeface="Lobster"/>
            </a:endParaRPr>
          </a:p>
          <a:p>
            <a:pPr marL="0" lvl="0" indent="0" algn="l" rtl="0">
              <a:spcBef>
                <a:spcPts val="1200"/>
              </a:spcBef>
              <a:spcAft>
                <a:spcPts val="0"/>
              </a:spcAft>
              <a:buClr>
                <a:schemeClr val="dk1"/>
              </a:buClr>
              <a:buSzPct val="49421"/>
              <a:buFont typeface="Arial"/>
              <a:buNone/>
            </a:pPr>
            <a:r>
              <a:rPr lang="pl" sz="2225" dirty="0">
                <a:solidFill>
                  <a:srgbClr val="000000"/>
                </a:solidFill>
                <a:latin typeface="Lobster"/>
                <a:ea typeface="Lobster"/>
                <a:cs typeface="Lobster"/>
                <a:sym typeface="Lobster"/>
              </a:rPr>
              <a:t>-1/2 Zwiebeln</a:t>
            </a:r>
            <a:endParaRPr sz="2225" dirty="0">
              <a:solidFill>
                <a:srgbClr val="000000"/>
              </a:solidFill>
              <a:latin typeface="Lobster"/>
              <a:ea typeface="Lobster"/>
              <a:cs typeface="Lobster"/>
              <a:sym typeface="Lobster"/>
            </a:endParaRPr>
          </a:p>
          <a:p>
            <a:pPr marL="0" lvl="0" indent="0" algn="l" rtl="0">
              <a:spcBef>
                <a:spcPts val="1200"/>
              </a:spcBef>
              <a:spcAft>
                <a:spcPts val="0"/>
              </a:spcAft>
              <a:buClr>
                <a:schemeClr val="dk1"/>
              </a:buClr>
              <a:buSzPct val="49421"/>
              <a:buFont typeface="Arial"/>
              <a:buNone/>
            </a:pPr>
            <a:r>
              <a:rPr lang="pl" sz="2225" dirty="0">
                <a:solidFill>
                  <a:srgbClr val="000000"/>
                </a:solidFill>
                <a:latin typeface="Lobster"/>
                <a:ea typeface="Lobster"/>
                <a:cs typeface="Lobster"/>
                <a:sym typeface="Lobster"/>
              </a:rPr>
              <a:t>- Champignons</a:t>
            </a:r>
            <a:endParaRPr sz="2225" dirty="0">
              <a:solidFill>
                <a:srgbClr val="000000"/>
              </a:solidFill>
              <a:latin typeface="Lobster"/>
              <a:ea typeface="Lobster"/>
              <a:cs typeface="Lobster"/>
              <a:sym typeface="Lobster"/>
            </a:endParaRPr>
          </a:p>
          <a:p>
            <a:pPr marL="0" lvl="0" indent="0" algn="l" rtl="0">
              <a:spcBef>
                <a:spcPts val="1200"/>
              </a:spcBef>
              <a:spcAft>
                <a:spcPts val="0"/>
              </a:spcAft>
              <a:buClr>
                <a:schemeClr val="dk1"/>
              </a:buClr>
              <a:buSzPct val="49421"/>
              <a:buFont typeface="Arial"/>
              <a:buNone/>
            </a:pPr>
            <a:r>
              <a:rPr lang="pl" sz="2225" dirty="0">
                <a:solidFill>
                  <a:srgbClr val="000000"/>
                </a:solidFill>
                <a:latin typeface="Lobster"/>
                <a:ea typeface="Lobster"/>
                <a:cs typeface="Lobster"/>
                <a:sym typeface="Lobster"/>
              </a:rPr>
              <a:t>- Sahne 30%</a:t>
            </a:r>
            <a:endParaRPr sz="2225" dirty="0">
              <a:solidFill>
                <a:srgbClr val="000000"/>
              </a:solidFill>
              <a:latin typeface="Lobster"/>
              <a:ea typeface="Lobster"/>
              <a:cs typeface="Lobster"/>
              <a:sym typeface="Lobster"/>
            </a:endParaRPr>
          </a:p>
          <a:p>
            <a:pPr marL="0" lvl="0" indent="0" algn="l" rtl="0">
              <a:spcBef>
                <a:spcPts val="1200"/>
              </a:spcBef>
              <a:spcAft>
                <a:spcPts val="0"/>
              </a:spcAft>
              <a:buClr>
                <a:schemeClr val="dk1"/>
              </a:buClr>
              <a:buSzPct val="49421"/>
              <a:buFont typeface="Arial"/>
              <a:buNone/>
            </a:pPr>
            <a:r>
              <a:rPr lang="pl" sz="2225" dirty="0">
                <a:solidFill>
                  <a:srgbClr val="000000"/>
                </a:solidFill>
                <a:latin typeface="Lobster"/>
                <a:ea typeface="Lobster"/>
                <a:cs typeface="Lobster"/>
                <a:sym typeface="Lobster"/>
              </a:rPr>
              <a:t>- Salz</a:t>
            </a:r>
            <a:endParaRPr sz="2225" dirty="0">
              <a:solidFill>
                <a:srgbClr val="000000"/>
              </a:solidFill>
              <a:latin typeface="Lobster"/>
              <a:ea typeface="Lobster"/>
              <a:cs typeface="Lobster"/>
              <a:sym typeface="Lobster"/>
            </a:endParaRPr>
          </a:p>
          <a:p>
            <a:pPr marL="0" lvl="0" indent="0" algn="l" rtl="0">
              <a:spcBef>
                <a:spcPts val="1200"/>
              </a:spcBef>
              <a:spcAft>
                <a:spcPts val="0"/>
              </a:spcAft>
              <a:buClr>
                <a:schemeClr val="dk1"/>
              </a:buClr>
              <a:buSzPct val="49421"/>
              <a:buFont typeface="Arial"/>
              <a:buNone/>
            </a:pPr>
            <a:r>
              <a:rPr lang="pl" sz="2225" dirty="0">
                <a:solidFill>
                  <a:srgbClr val="000000"/>
                </a:solidFill>
                <a:latin typeface="Lobster"/>
                <a:ea typeface="Lobster"/>
                <a:cs typeface="Lobster"/>
                <a:sym typeface="Lobster"/>
              </a:rPr>
              <a:t>- Pfeffer</a:t>
            </a:r>
            <a:endParaRPr sz="2225" dirty="0">
              <a:solidFill>
                <a:srgbClr val="000000"/>
              </a:solidFill>
              <a:latin typeface="Lobster"/>
              <a:ea typeface="Lobster"/>
              <a:cs typeface="Lobster"/>
              <a:sym typeface="Lobster"/>
            </a:endParaRPr>
          </a:p>
          <a:p>
            <a:pPr marL="0" lvl="0" indent="0" algn="l" rtl="0">
              <a:spcBef>
                <a:spcPts val="1200"/>
              </a:spcBef>
              <a:spcAft>
                <a:spcPts val="0"/>
              </a:spcAft>
              <a:buClr>
                <a:schemeClr val="dk1"/>
              </a:buClr>
              <a:buSzPct val="49421"/>
              <a:buFont typeface="Arial"/>
              <a:buNone/>
            </a:pPr>
            <a:r>
              <a:rPr lang="pl" sz="2225" dirty="0">
                <a:solidFill>
                  <a:srgbClr val="000000"/>
                </a:solidFill>
                <a:latin typeface="Lobster"/>
                <a:ea typeface="Lobster"/>
                <a:cs typeface="Lobster"/>
                <a:sym typeface="Lobster"/>
              </a:rPr>
              <a:t>- Parmesan</a:t>
            </a:r>
            <a:endParaRPr sz="2225" dirty="0">
              <a:solidFill>
                <a:srgbClr val="000000"/>
              </a:solidFill>
              <a:latin typeface="Lobster"/>
              <a:ea typeface="Lobster"/>
              <a:cs typeface="Lobster"/>
              <a:sym typeface="Lobster"/>
            </a:endParaRPr>
          </a:p>
          <a:p>
            <a:pPr marL="0" lvl="0" indent="0" algn="l" rtl="0">
              <a:spcBef>
                <a:spcPts val="1200"/>
              </a:spcBef>
              <a:spcAft>
                <a:spcPts val="1200"/>
              </a:spcAft>
              <a:buNone/>
            </a:pPr>
            <a:endParaRPr sz="1900" dirty="0"/>
          </a:p>
        </p:txBody>
      </p:sp>
      <p:pic>
        <p:nvPicPr>
          <p:cNvPr id="216" name="Google Shape;216;p34"/>
          <p:cNvPicPr preferRelativeResize="0"/>
          <p:nvPr/>
        </p:nvPicPr>
        <p:blipFill>
          <a:blip r:embed="rId4">
            <a:alphaModFix/>
          </a:blip>
          <a:stretch>
            <a:fillRect/>
          </a:stretch>
        </p:blipFill>
        <p:spPr>
          <a:xfrm>
            <a:off x="4975288" y="935421"/>
            <a:ext cx="4168723" cy="4208078"/>
          </a:xfrm>
          <a:prstGeom prst="rect">
            <a:avLst/>
          </a:prstGeom>
          <a:noFill/>
          <a:ln>
            <a:noFill/>
          </a:ln>
        </p:spPr>
      </p:pic>
      <p:sp>
        <p:nvSpPr>
          <p:cNvPr id="217" name="Google Shape;217;p34"/>
          <p:cNvSpPr txBox="1"/>
          <p:nvPr/>
        </p:nvSpPr>
        <p:spPr>
          <a:xfrm>
            <a:off x="2480441" y="2292900"/>
            <a:ext cx="2490951" cy="2555100"/>
          </a:xfrm>
          <a:prstGeom prst="rect">
            <a:avLst/>
          </a:prstGeom>
          <a:noFill/>
          <a:ln>
            <a:noFill/>
          </a:ln>
          <a:effectLst>
            <a:outerShdw blurRad="57150" dist="19050" dir="5400000" algn="bl" rotWithShape="0">
              <a:srgbClr val="000000"/>
            </a:outerShdw>
          </a:effectLst>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pl" sz="2000" dirty="0">
                <a:solidFill>
                  <a:schemeClr val="accent1">
                    <a:lumMod val="50000"/>
                  </a:schemeClr>
                </a:solidFill>
              </a:rPr>
              <a:t>- 200g makaronu</a:t>
            </a:r>
            <a:endParaRPr sz="20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2000" dirty="0">
                <a:solidFill>
                  <a:schemeClr val="accent1">
                    <a:lumMod val="50000"/>
                  </a:schemeClr>
                </a:solidFill>
              </a:rPr>
              <a:t>-1/2 cebuli</a:t>
            </a:r>
            <a:endParaRPr sz="20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2000" dirty="0">
                <a:solidFill>
                  <a:schemeClr val="accent1">
                    <a:lumMod val="50000"/>
                  </a:schemeClr>
                </a:solidFill>
              </a:rPr>
              <a:t>- grzyby</a:t>
            </a:r>
            <a:endParaRPr sz="20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2000" dirty="0">
                <a:solidFill>
                  <a:schemeClr val="accent1">
                    <a:lumMod val="50000"/>
                  </a:schemeClr>
                </a:solidFill>
              </a:rPr>
              <a:t>- Kremowy 30%</a:t>
            </a:r>
            <a:endParaRPr sz="20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2000" dirty="0">
                <a:solidFill>
                  <a:schemeClr val="accent1">
                    <a:lumMod val="50000"/>
                  </a:schemeClr>
                </a:solidFill>
              </a:rPr>
              <a:t>- Sól</a:t>
            </a:r>
            <a:endParaRPr sz="20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2000" dirty="0">
                <a:solidFill>
                  <a:schemeClr val="accent1">
                    <a:lumMod val="50000"/>
                  </a:schemeClr>
                </a:solidFill>
              </a:rPr>
              <a:t>- Pieprz</a:t>
            </a:r>
            <a:endParaRPr sz="2000" dirty="0">
              <a:solidFill>
                <a:schemeClr val="accent1">
                  <a:lumMod val="50000"/>
                </a:schemeClr>
              </a:solidFill>
            </a:endParaRPr>
          </a:p>
          <a:p>
            <a:pPr marL="0" lvl="0" indent="0" algn="l" rtl="0">
              <a:spcBef>
                <a:spcPts val="0"/>
              </a:spcBef>
              <a:spcAft>
                <a:spcPts val="0"/>
              </a:spcAft>
              <a:buClr>
                <a:schemeClr val="dk1"/>
              </a:buClr>
              <a:buSzPts val="1100"/>
              <a:buFont typeface="Arial"/>
              <a:buNone/>
            </a:pPr>
            <a:r>
              <a:rPr lang="pl" sz="2000" dirty="0">
                <a:solidFill>
                  <a:schemeClr val="accent1">
                    <a:lumMod val="50000"/>
                  </a:schemeClr>
                </a:solidFill>
              </a:rPr>
              <a:t>- Parmezan</a:t>
            </a:r>
            <a:endParaRPr sz="2000" dirty="0">
              <a:solidFill>
                <a:schemeClr val="accent1">
                  <a:lumMod val="50000"/>
                </a:schemeClr>
              </a:solidFill>
            </a:endParaRPr>
          </a:p>
          <a:p>
            <a:pPr marL="0" lvl="0" indent="0" algn="l" rtl="0">
              <a:spcBef>
                <a:spcPts val="0"/>
              </a:spcBef>
              <a:spcAft>
                <a:spcPts val="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130629" y="123925"/>
            <a:ext cx="11936546"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4720" dirty="0" smtClean="0">
                <a:solidFill>
                  <a:srgbClr val="E4BE62"/>
                </a:solidFill>
                <a:latin typeface="Lobster"/>
                <a:ea typeface="Lobster"/>
                <a:cs typeface="Lobster"/>
                <a:sym typeface="Lobster"/>
              </a:rPr>
              <a:t>Zubereitung / sposób przygotowania</a:t>
            </a:r>
            <a:r>
              <a:rPr lang="pl" sz="4720" dirty="0" smtClean="0">
                <a:solidFill>
                  <a:srgbClr val="E4BE62"/>
                </a:solidFill>
                <a:latin typeface="Lobster"/>
                <a:ea typeface="Lobster"/>
                <a:cs typeface="Lobster"/>
                <a:sym typeface="Lobster"/>
              </a:rPr>
              <a:t>:</a:t>
            </a:r>
            <a:endParaRPr sz="4720" dirty="0">
              <a:solidFill>
                <a:srgbClr val="E4BE62"/>
              </a:solidFill>
              <a:latin typeface="Lobster"/>
              <a:ea typeface="Lobster"/>
              <a:cs typeface="Lobster"/>
              <a:sym typeface="Lobster"/>
            </a:endParaRPr>
          </a:p>
        </p:txBody>
      </p:sp>
      <p:sp>
        <p:nvSpPr>
          <p:cNvPr id="223" name="Google Shape;223;p35"/>
          <p:cNvSpPr txBox="1">
            <a:spLocks noGrp="1"/>
          </p:cNvSpPr>
          <p:nvPr>
            <p:ph type="body" idx="1"/>
          </p:nvPr>
        </p:nvSpPr>
        <p:spPr>
          <a:xfrm>
            <a:off x="252850" y="901150"/>
            <a:ext cx="4373100" cy="3738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523"/>
              <a:buNone/>
            </a:pPr>
            <a:endParaRPr sz="3248" b="1">
              <a:solidFill>
                <a:schemeClr val="dk1"/>
              </a:solidFill>
              <a:latin typeface="Lobster"/>
              <a:ea typeface="Lobster"/>
              <a:cs typeface="Lobster"/>
              <a:sym typeface="Lobster"/>
            </a:endParaRPr>
          </a:p>
          <a:p>
            <a:pPr marL="0" lvl="0" indent="0" algn="l" rtl="0">
              <a:lnSpc>
                <a:spcPct val="95000"/>
              </a:lnSpc>
              <a:spcBef>
                <a:spcPts val="1200"/>
              </a:spcBef>
              <a:spcAft>
                <a:spcPts val="0"/>
              </a:spcAft>
              <a:buSzPts val="523"/>
              <a:buNone/>
            </a:pPr>
            <a:endParaRPr sz="848" b="1">
              <a:solidFill>
                <a:schemeClr val="dk1"/>
              </a:solidFill>
            </a:endParaRPr>
          </a:p>
          <a:p>
            <a:pPr marL="0" lvl="0" indent="0" algn="l" rtl="0">
              <a:lnSpc>
                <a:spcPct val="95000"/>
              </a:lnSpc>
              <a:spcBef>
                <a:spcPts val="1200"/>
              </a:spcBef>
              <a:spcAft>
                <a:spcPts val="0"/>
              </a:spcAft>
              <a:buSzPts val="523"/>
              <a:buNone/>
            </a:pPr>
            <a:endParaRPr sz="848" b="1">
              <a:solidFill>
                <a:schemeClr val="dk1"/>
              </a:solidFill>
            </a:endParaRPr>
          </a:p>
          <a:p>
            <a:pPr marL="0" lvl="0" indent="0" algn="l" rtl="0">
              <a:lnSpc>
                <a:spcPct val="95000"/>
              </a:lnSpc>
              <a:spcBef>
                <a:spcPts val="1200"/>
              </a:spcBef>
              <a:spcAft>
                <a:spcPts val="1200"/>
              </a:spcAft>
              <a:buSzPts val="523"/>
              <a:buNone/>
            </a:pPr>
            <a:endParaRPr sz="848" b="1">
              <a:solidFill>
                <a:schemeClr val="dk1"/>
              </a:solidFill>
            </a:endParaRPr>
          </a:p>
        </p:txBody>
      </p:sp>
      <p:sp>
        <p:nvSpPr>
          <p:cNvPr id="224" name="Google Shape;224;p35"/>
          <p:cNvSpPr txBox="1">
            <a:spLocks noGrp="1"/>
          </p:cNvSpPr>
          <p:nvPr>
            <p:ph type="body" idx="2"/>
          </p:nvPr>
        </p:nvSpPr>
        <p:spPr>
          <a:xfrm>
            <a:off x="4695675" y="1295400"/>
            <a:ext cx="4277100" cy="446595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pl" sz="2400" dirty="0">
                <a:solidFill>
                  <a:schemeClr val="dk1"/>
                </a:solidFill>
              </a:rPr>
              <a:t>1. Ugotuj makaron</a:t>
            </a:r>
            <a:endParaRPr sz="2400" dirty="0">
              <a:solidFill>
                <a:schemeClr val="dk1"/>
              </a:solidFill>
            </a:endParaRPr>
          </a:p>
          <a:p>
            <a:pPr marL="0" lvl="0" indent="0" algn="l" rtl="0">
              <a:spcBef>
                <a:spcPts val="1200"/>
              </a:spcBef>
              <a:spcAft>
                <a:spcPts val="0"/>
              </a:spcAft>
              <a:buClr>
                <a:schemeClr val="dk1"/>
              </a:buClr>
              <a:buSzPts val="1100"/>
              <a:buFont typeface="Arial"/>
              <a:buNone/>
            </a:pPr>
            <a:r>
              <a:rPr lang="pl" sz="2400" dirty="0">
                <a:solidFill>
                  <a:schemeClr val="dk1"/>
                </a:solidFill>
              </a:rPr>
              <a:t>2. Pieczarki podsmaż z cebulą</a:t>
            </a:r>
            <a:endParaRPr sz="2400" dirty="0">
              <a:solidFill>
                <a:schemeClr val="dk1"/>
              </a:solidFill>
            </a:endParaRPr>
          </a:p>
          <a:p>
            <a:pPr marL="0" lvl="0" indent="0" algn="l" rtl="0">
              <a:spcBef>
                <a:spcPts val="1200"/>
              </a:spcBef>
              <a:spcAft>
                <a:spcPts val="0"/>
              </a:spcAft>
              <a:buClr>
                <a:schemeClr val="dk1"/>
              </a:buClr>
              <a:buSzPts val="1100"/>
              <a:buFont typeface="Arial"/>
              <a:buNone/>
            </a:pPr>
            <a:r>
              <a:rPr lang="pl" sz="2400" dirty="0">
                <a:solidFill>
                  <a:schemeClr val="dk1"/>
                </a:solidFill>
              </a:rPr>
              <a:t>3. Dodaj śmietaną i przyprawy i całość gotuj 10 minut</a:t>
            </a:r>
            <a:endParaRPr sz="2400" dirty="0">
              <a:solidFill>
                <a:schemeClr val="dk1"/>
              </a:solidFill>
            </a:endParaRPr>
          </a:p>
          <a:p>
            <a:pPr marL="0" lvl="0" indent="0" algn="l" rtl="0">
              <a:spcBef>
                <a:spcPts val="1200"/>
              </a:spcBef>
              <a:spcAft>
                <a:spcPts val="0"/>
              </a:spcAft>
              <a:buClr>
                <a:schemeClr val="dk1"/>
              </a:buClr>
              <a:buSzPts val="1100"/>
              <a:buFont typeface="Arial"/>
              <a:buNone/>
            </a:pPr>
            <a:r>
              <a:rPr lang="pl" sz="2400" dirty="0">
                <a:solidFill>
                  <a:schemeClr val="dk1"/>
                </a:solidFill>
              </a:rPr>
              <a:t>4. Wymieszaj makaron z sosem i posyp parmezanem</a:t>
            </a:r>
            <a:endParaRPr sz="2400" dirty="0">
              <a:solidFill>
                <a:schemeClr val="dk1"/>
              </a:solidFill>
            </a:endParaRPr>
          </a:p>
          <a:p>
            <a:pPr marL="0" lvl="0" indent="0" algn="l" rtl="0">
              <a:spcBef>
                <a:spcPts val="1200"/>
              </a:spcBef>
              <a:spcAft>
                <a:spcPts val="0"/>
              </a:spcAft>
              <a:buNone/>
            </a:pPr>
            <a:endParaRPr sz="1350" dirty="0">
              <a:solidFill>
                <a:schemeClr val="dk1"/>
              </a:solidFill>
            </a:endParaRPr>
          </a:p>
          <a:p>
            <a:pPr marL="0" lvl="0" indent="0" algn="l" rtl="0">
              <a:spcBef>
                <a:spcPts val="1200"/>
              </a:spcBef>
              <a:spcAft>
                <a:spcPts val="0"/>
              </a:spcAft>
              <a:buNone/>
            </a:pPr>
            <a:endParaRPr sz="1350" dirty="0">
              <a:solidFill>
                <a:schemeClr val="dk1"/>
              </a:solidFill>
            </a:endParaRPr>
          </a:p>
          <a:p>
            <a:pPr marL="0" lvl="0" indent="0" algn="l" rtl="0">
              <a:spcBef>
                <a:spcPts val="1200"/>
              </a:spcBef>
              <a:spcAft>
                <a:spcPts val="1200"/>
              </a:spcAft>
              <a:buNone/>
            </a:pPr>
            <a:endParaRPr dirty="0">
              <a:solidFill>
                <a:schemeClr val="dk1"/>
              </a:solidFill>
            </a:endParaRPr>
          </a:p>
        </p:txBody>
      </p:sp>
      <p:pic>
        <p:nvPicPr>
          <p:cNvPr id="225" name="Google Shape;225;p35" descr="ikona Zweryfikowane przez społeczność"/>
          <p:cNvPicPr preferRelativeResize="0"/>
          <p:nvPr/>
        </p:nvPicPr>
        <p:blipFill>
          <a:blip r:embed="rId4">
            <a:alphaModFix/>
          </a:blip>
          <a:stretch>
            <a:fillRect/>
          </a:stretch>
        </p:blipFill>
        <p:spPr>
          <a:xfrm>
            <a:off x="0" y="2481375"/>
            <a:ext cx="183134" cy="79578"/>
          </a:xfrm>
          <a:prstGeom prst="rect">
            <a:avLst/>
          </a:prstGeom>
          <a:noFill/>
          <a:ln>
            <a:noFill/>
          </a:ln>
        </p:spPr>
      </p:pic>
      <p:sp>
        <p:nvSpPr>
          <p:cNvPr id="226" name="Google Shape;226;p35"/>
          <p:cNvSpPr txBox="1"/>
          <p:nvPr/>
        </p:nvSpPr>
        <p:spPr>
          <a:xfrm>
            <a:off x="263013" y="1726125"/>
            <a:ext cx="4229100" cy="268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l" sz="2700" dirty="0">
                <a:latin typeface="Lobster"/>
                <a:ea typeface="Lobster"/>
                <a:cs typeface="Lobster"/>
                <a:sym typeface="Lobster"/>
              </a:rPr>
              <a:t>1. Nudeln kochen</a:t>
            </a:r>
            <a:endParaRPr sz="2700" dirty="0">
              <a:latin typeface="Lobster"/>
              <a:ea typeface="Lobster"/>
              <a:cs typeface="Lobster"/>
              <a:sym typeface="Lobster"/>
            </a:endParaRPr>
          </a:p>
          <a:p>
            <a:pPr marL="0" lvl="0" indent="0" algn="l" rtl="0">
              <a:spcBef>
                <a:spcPts val="0"/>
              </a:spcBef>
              <a:spcAft>
                <a:spcPts val="0"/>
              </a:spcAft>
              <a:buNone/>
            </a:pPr>
            <a:r>
              <a:rPr lang="pl" sz="2700" dirty="0">
                <a:latin typeface="Lobster"/>
                <a:ea typeface="Lobster"/>
                <a:cs typeface="Lobster"/>
                <a:sym typeface="Lobster"/>
              </a:rPr>
              <a:t>2. Pilze mit Zwiebel anbraten</a:t>
            </a:r>
            <a:endParaRPr sz="2700" dirty="0">
              <a:latin typeface="Lobster"/>
              <a:ea typeface="Lobster"/>
              <a:cs typeface="Lobster"/>
              <a:sym typeface="Lobster"/>
            </a:endParaRPr>
          </a:p>
          <a:p>
            <a:pPr marL="0" lvl="0" indent="0" algn="l" rtl="0">
              <a:spcBef>
                <a:spcPts val="0"/>
              </a:spcBef>
              <a:spcAft>
                <a:spcPts val="0"/>
              </a:spcAft>
              <a:buNone/>
            </a:pPr>
            <a:r>
              <a:rPr lang="pl" sz="2700" dirty="0">
                <a:latin typeface="Lobster"/>
                <a:ea typeface="Lobster"/>
                <a:cs typeface="Lobster"/>
                <a:sym typeface="Lobster"/>
              </a:rPr>
              <a:t>3. Sahne und Gewürze hinzufügen und 10 Minuten kochen lassen</a:t>
            </a:r>
            <a:endParaRPr sz="2700" dirty="0">
              <a:latin typeface="Lobster"/>
              <a:ea typeface="Lobster"/>
              <a:cs typeface="Lobster"/>
              <a:sym typeface="Lobster"/>
            </a:endParaRPr>
          </a:p>
          <a:p>
            <a:pPr marL="0" marR="38100" lvl="0" indent="0" algn="l" rtl="0">
              <a:lnSpc>
                <a:spcPct val="128571"/>
              </a:lnSpc>
              <a:spcBef>
                <a:spcPts val="0"/>
              </a:spcBef>
              <a:spcAft>
                <a:spcPts val="0"/>
              </a:spcAft>
              <a:buClr>
                <a:schemeClr val="dk1"/>
              </a:buClr>
              <a:buSzPts val="1100"/>
              <a:buFont typeface="Arial"/>
              <a:buNone/>
            </a:pPr>
            <a:r>
              <a:rPr lang="pl" sz="2700" dirty="0">
                <a:latin typeface="Lobster"/>
                <a:ea typeface="Lobster"/>
                <a:cs typeface="Lobster"/>
                <a:sym typeface="Lobster"/>
              </a:rPr>
              <a:t>4. Die Nudeln mit der Sauce mischen und mit Parmesankäse bestreuen</a:t>
            </a:r>
            <a:endParaRPr sz="2700" dirty="0">
              <a:latin typeface="Lobster"/>
              <a:ea typeface="Lobster"/>
              <a:cs typeface="Lobster"/>
              <a:sym typeface="Lobste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311700" y="445025"/>
            <a:ext cx="8520600"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pl" sz="5400" dirty="0">
                <a:solidFill>
                  <a:srgbClr val="E4BE62"/>
                </a:solidFill>
                <a:latin typeface="Lobster"/>
                <a:ea typeface="Lobster"/>
                <a:cs typeface="Lobster"/>
                <a:sym typeface="Lobster"/>
              </a:rPr>
              <a:t>Crème brûlée</a:t>
            </a:r>
            <a:endParaRPr sz="5400" dirty="0"/>
          </a:p>
        </p:txBody>
      </p:sp>
      <p:sp>
        <p:nvSpPr>
          <p:cNvPr id="232" name="Google Shape;232;p36"/>
          <p:cNvSpPr txBox="1">
            <a:spLocks noGrp="1"/>
          </p:cNvSpPr>
          <p:nvPr>
            <p:ph type="body" idx="1"/>
          </p:nvPr>
        </p:nvSpPr>
        <p:spPr>
          <a:xfrm>
            <a:off x="311700" y="1375550"/>
            <a:ext cx="59868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pl" sz="3200" dirty="0" smtClean="0">
                <a:solidFill>
                  <a:schemeClr val="dk1"/>
                </a:solidFill>
                <a:latin typeface="Lobster"/>
                <a:ea typeface="Lobster"/>
                <a:cs typeface="Lobster"/>
                <a:sym typeface="Lobster"/>
              </a:rPr>
              <a:t>Zutaten / </a:t>
            </a:r>
            <a:r>
              <a:rPr lang="pl" sz="3200" dirty="0" smtClean="0">
                <a:solidFill>
                  <a:schemeClr val="accent1">
                    <a:lumMod val="50000"/>
                  </a:schemeClr>
                </a:solidFill>
                <a:latin typeface="Lobster"/>
                <a:ea typeface="Lobster"/>
                <a:cs typeface="Lobster"/>
                <a:sym typeface="Lobster"/>
              </a:rPr>
              <a:t>składniki</a:t>
            </a:r>
            <a:r>
              <a:rPr lang="pl" sz="3200" dirty="0" smtClean="0">
                <a:solidFill>
                  <a:schemeClr val="dk1"/>
                </a:solidFill>
                <a:latin typeface="Lobster"/>
                <a:ea typeface="Lobster"/>
                <a:cs typeface="Lobster"/>
                <a:sym typeface="Lobster"/>
              </a:rPr>
              <a:t>: </a:t>
            </a:r>
            <a:endParaRPr sz="3200" dirty="0">
              <a:solidFill>
                <a:schemeClr val="dk1"/>
              </a:solidFill>
              <a:latin typeface="Lobster"/>
              <a:ea typeface="Lobster"/>
              <a:cs typeface="Lobster"/>
              <a:sym typeface="Lobster"/>
            </a:endParaRPr>
          </a:p>
          <a:p>
            <a:pPr marL="457200" lvl="0" indent="-330200" algn="l" rtl="0">
              <a:spcBef>
                <a:spcPts val="1200"/>
              </a:spcBef>
              <a:spcAft>
                <a:spcPts val="0"/>
              </a:spcAft>
              <a:buClr>
                <a:schemeClr val="dk1"/>
              </a:buClr>
              <a:buSzPts val="1600"/>
              <a:buFont typeface="Lobster"/>
              <a:buChar char="-"/>
            </a:pPr>
            <a:r>
              <a:rPr lang="pl" sz="2400" dirty="0">
                <a:solidFill>
                  <a:schemeClr val="dk1"/>
                </a:solidFill>
                <a:latin typeface="Lobster"/>
                <a:ea typeface="Lobster"/>
                <a:cs typeface="Lobster"/>
                <a:sym typeface="Lobster"/>
              </a:rPr>
              <a:t>1   </a:t>
            </a:r>
            <a:r>
              <a:rPr lang="pl" sz="2400" dirty="0" smtClean="0">
                <a:solidFill>
                  <a:schemeClr val="dk1"/>
                </a:solidFill>
                <a:latin typeface="Lobster"/>
                <a:ea typeface="Lobster"/>
                <a:cs typeface="Lobster"/>
                <a:sym typeface="Lobster"/>
              </a:rPr>
              <a:t>Vanilleschote </a:t>
            </a:r>
            <a:r>
              <a:rPr lang="pl" sz="2400" dirty="0">
                <a:solidFill>
                  <a:schemeClr val="dk1"/>
                </a:solidFill>
                <a:latin typeface="Lobster"/>
                <a:ea typeface="Lobster"/>
                <a:cs typeface="Lobster"/>
                <a:sym typeface="Lobster"/>
              </a:rPr>
              <a:t>/ </a:t>
            </a:r>
            <a:r>
              <a:rPr lang="pl" sz="2400" dirty="0">
                <a:solidFill>
                  <a:schemeClr val="accent1">
                    <a:lumMod val="50000"/>
                  </a:schemeClr>
                </a:solidFill>
                <a:latin typeface="Lobster"/>
                <a:ea typeface="Lobster"/>
                <a:cs typeface="Lobster"/>
                <a:sym typeface="Lobster"/>
              </a:rPr>
              <a:t>laska wanilii </a:t>
            </a:r>
            <a:endParaRPr sz="2400" dirty="0">
              <a:solidFill>
                <a:schemeClr val="accent1">
                  <a:lumMod val="50000"/>
                </a:schemeClr>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400" dirty="0">
                <a:solidFill>
                  <a:schemeClr val="dk1"/>
                </a:solidFill>
                <a:latin typeface="Lobster"/>
                <a:ea typeface="Lobster"/>
                <a:cs typeface="Lobster"/>
                <a:sym typeface="Lobster"/>
              </a:rPr>
              <a:t>200ml </a:t>
            </a:r>
            <a:r>
              <a:rPr lang="pl" sz="2400" dirty="0" smtClean="0">
                <a:solidFill>
                  <a:schemeClr val="dk1"/>
                </a:solidFill>
                <a:latin typeface="Lobster"/>
                <a:ea typeface="Lobster"/>
                <a:cs typeface="Lobster"/>
                <a:sym typeface="Lobster"/>
              </a:rPr>
              <a:t>Milch </a:t>
            </a:r>
            <a:r>
              <a:rPr lang="pl" sz="2400" dirty="0">
                <a:solidFill>
                  <a:schemeClr val="dk1"/>
                </a:solidFill>
                <a:latin typeface="Lobster"/>
                <a:ea typeface="Lobster"/>
                <a:cs typeface="Lobster"/>
                <a:sym typeface="Lobster"/>
              </a:rPr>
              <a:t>/ </a:t>
            </a:r>
            <a:r>
              <a:rPr lang="pl" sz="2400" dirty="0">
                <a:solidFill>
                  <a:schemeClr val="accent1">
                    <a:lumMod val="50000"/>
                  </a:schemeClr>
                </a:solidFill>
                <a:latin typeface="Lobster"/>
                <a:ea typeface="Lobster"/>
                <a:cs typeface="Lobster"/>
                <a:sym typeface="Lobster"/>
              </a:rPr>
              <a:t>mleko</a:t>
            </a:r>
            <a:endParaRPr sz="2400" dirty="0">
              <a:solidFill>
                <a:schemeClr val="accent1">
                  <a:lumMod val="50000"/>
                </a:schemeClr>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400" dirty="0">
                <a:solidFill>
                  <a:schemeClr val="dk1"/>
                </a:solidFill>
                <a:latin typeface="Lobster"/>
                <a:ea typeface="Lobster"/>
                <a:cs typeface="Lobster"/>
                <a:sym typeface="Lobster"/>
              </a:rPr>
              <a:t>250g  </a:t>
            </a:r>
            <a:r>
              <a:rPr lang="pl" sz="2400" dirty="0" smtClean="0">
                <a:solidFill>
                  <a:schemeClr val="dk1"/>
                </a:solidFill>
                <a:latin typeface="Lobster"/>
                <a:ea typeface="Lobster"/>
                <a:cs typeface="Lobster"/>
                <a:sym typeface="Lobster"/>
              </a:rPr>
              <a:t>Sahne 30% </a:t>
            </a:r>
            <a:r>
              <a:rPr lang="pl" sz="2400" dirty="0">
                <a:solidFill>
                  <a:schemeClr val="dk1"/>
                </a:solidFill>
                <a:latin typeface="Lobster"/>
                <a:ea typeface="Lobster"/>
                <a:cs typeface="Lobster"/>
                <a:sym typeface="Lobster"/>
              </a:rPr>
              <a:t>/ </a:t>
            </a:r>
            <a:r>
              <a:rPr lang="pl" sz="2400" dirty="0" smtClean="0">
                <a:solidFill>
                  <a:schemeClr val="accent1">
                    <a:lumMod val="50000"/>
                  </a:schemeClr>
                </a:solidFill>
                <a:latin typeface="Lobster"/>
                <a:ea typeface="Lobster"/>
                <a:cs typeface="Lobster"/>
                <a:sym typeface="Lobster"/>
              </a:rPr>
              <a:t>śmietana 30 %</a:t>
            </a:r>
            <a:endParaRPr sz="2400" dirty="0">
              <a:solidFill>
                <a:schemeClr val="accent1">
                  <a:lumMod val="50000"/>
                </a:schemeClr>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400" dirty="0">
                <a:solidFill>
                  <a:schemeClr val="dk1"/>
                </a:solidFill>
                <a:latin typeface="Lobster"/>
                <a:ea typeface="Lobster"/>
                <a:cs typeface="Lobster"/>
                <a:sym typeface="Lobster"/>
              </a:rPr>
              <a:t>4 </a:t>
            </a:r>
            <a:r>
              <a:rPr lang="pl" sz="2400" dirty="0" smtClean="0">
                <a:solidFill>
                  <a:schemeClr val="dk1"/>
                </a:solidFill>
                <a:latin typeface="Lobster"/>
                <a:ea typeface="Lobster"/>
                <a:cs typeface="Lobster"/>
                <a:sym typeface="Lobster"/>
              </a:rPr>
              <a:t> </a:t>
            </a:r>
            <a:r>
              <a:rPr lang="pl" sz="2400" dirty="0">
                <a:solidFill>
                  <a:schemeClr val="dk1"/>
                </a:solidFill>
                <a:latin typeface="Lobster"/>
                <a:ea typeface="Lobster"/>
                <a:cs typeface="Lobster"/>
                <a:sym typeface="Lobster"/>
              </a:rPr>
              <a:t>Eigelbe / </a:t>
            </a:r>
            <a:r>
              <a:rPr lang="pl" sz="2400" dirty="0">
                <a:solidFill>
                  <a:schemeClr val="accent1">
                    <a:lumMod val="50000"/>
                  </a:schemeClr>
                </a:solidFill>
                <a:latin typeface="Lobster"/>
                <a:ea typeface="Lobster"/>
                <a:cs typeface="Lobster"/>
                <a:sym typeface="Lobster"/>
              </a:rPr>
              <a:t>żółtka jaj</a:t>
            </a:r>
            <a:endParaRPr sz="2400" dirty="0">
              <a:solidFill>
                <a:schemeClr val="accent1">
                  <a:lumMod val="50000"/>
                </a:schemeClr>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400" dirty="0">
                <a:solidFill>
                  <a:schemeClr val="dk1"/>
                </a:solidFill>
                <a:latin typeface="Lobster"/>
                <a:ea typeface="Lobster"/>
                <a:cs typeface="Lobster"/>
                <a:sym typeface="Lobster"/>
              </a:rPr>
              <a:t>70g  </a:t>
            </a:r>
            <a:r>
              <a:rPr lang="pl" sz="2400" dirty="0" smtClean="0">
                <a:solidFill>
                  <a:schemeClr val="dk1"/>
                </a:solidFill>
                <a:latin typeface="Lobster"/>
                <a:ea typeface="Lobster"/>
                <a:cs typeface="Lobster"/>
                <a:sym typeface="Lobster"/>
              </a:rPr>
              <a:t>Zucker </a:t>
            </a:r>
            <a:r>
              <a:rPr lang="pl" sz="2400" dirty="0">
                <a:solidFill>
                  <a:schemeClr val="dk1"/>
                </a:solidFill>
                <a:latin typeface="Lobster"/>
                <a:ea typeface="Lobster"/>
                <a:cs typeface="Lobster"/>
                <a:sym typeface="Lobster"/>
              </a:rPr>
              <a:t>/ </a:t>
            </a:r>
            <a:r>
              <a:rPr lang="pl" sz="2400" dirty="0">
                <a:solidFill>
                  <a:schemeClr val="accent1">
                    <a:lumMod val="50000"/>
                  </a:schemeClr>
                </a:solidFill>
                <a:latin typeface="Lobster"/>
                <a:ea typeface="Lobster"/>
                <a:cs typeface="Lobster"/>
                <a:sym typeface="Lobster"/>
              </a:rPr>
              <a:t>cukier </a:t>
            </a:r>
            <a:endParaRPr sz="2400" dirty="0">
              <a:solidFill>
                <a:schemeClr val="accent1">
                  <a:lumMod val="50000"/>
                </a:schemeClr>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400" dirty="0">
                <a:solidFill>
                  <a:schemeClr val="dk1"/>
                </a:solidFill>
                <a:latin typeface="Lobster"/>
                <a:ea typeface="Lobster"/>
                <a:cs typeface="Lobster"/>
                <a:sym typeface="Lobster"/>
              </a:rPr>
              <a:t>60g </a:t>
            </a:r>
            <a:r>
              <a:rPr lang="pl" sz="2400" dirty="0" smtClean="0">
                <a:solidFill>
                  <a:schemeClr val="dk1"/>
                </a:solidFill>
                <a:latin typeface="Lobster"/>
                <a:ea typeface="Lobster"/>
                <a:cs typeface="Lobster"/>
                <a:sym typeface="Lobster"/>
              </a:rPr>
              <a:t> </a:t>
            </a:r>
            <a:r>
              <a:rPr lang="pl" sz="2400" dirty="0">
                <a:solidFill>
                  <a:schemeClr val="dk1"/>
                </a:solidFill>
                <a:latin typeface="Lobster"/>
                <a:ea typeface="Lobster"/>
                <a:cs typeface="Lobster"/>
                <a:sym typeface="Lobster"/>
              </a:rPr>
              <a:t>brauner Zucker / </a:t>
            </a:r>
            <a:r>
              <a:rPr lang="pl" sz="2400" dirty="0">
                <a:solidFill>
                  <a:schemeClr val="accent1">
                    <a:lumMod val="50000"/>
                  </a:schemeClr>
                </a:solidFill>
                <a:latin typeface="Lobster"/>
                <a:ea typeface="Lobster"/>
                <a:cs typeface="Lobster"/>
                <a:sym typeface="Lobster"/>
              </a:rPr>
              <a:t>cukier brązowy</a:t>
            </a:r>
            <a:endParaRPr sz="2400" dirty="0">
              <a:solidFill>
                <a:schemeClr val="accent1">
                  <a:lumMod val="50000"/>
                </a:schemeClr>
              </a:solidFill>
              <a:latin typeface="Lobster"/>
              <a:ea typeface="Lobster"/>
              <a:cs typeface="Lobster"/>
              <a:sym typeface="Lobster"/>
            </a:endParaRPr>
          </a:p>
        </p:txBody>
      </p:sp>
      <p:pic>
        <p:nvPicPr>
          <p:cNvPr id="233" name="Google Shape;233;p36"/>
          <p:cNvPicPr preferRelativeResize="0"/>
          <p:nvPr/>
        </p:nvPicPr>
        <p:blipFill>
          <a:blip r:embed="rId4">
            <a:alphaModFix/>
          </a:blip>
          <a:stretch>
            <a:fillRect/>
          </a:stretch>
        </p:blipFill>
        <p:spPr>
          <a:xfrm>
            <a:off x="6528667" y="0"/>
            <a:ext cx="2531567" cy="5143501"/>
          </a:xfrm>
          <a:prstGeom prst="rect">
            <a:avLst/>
          </a:prstGeom>
          <a:noFill/>
          <a:ln>
            <a:noFill/>
          </a:ln>
        </p:spPr>
      </p:pic>
      <p:sp>
        <p:nvSpPr>
          <p:cNvPr id="234" name="Google Shape;234;p36"/>
          <p:cNvSpPr txBox="1"/>
          <p:nvPr/>
        </p:nvSpPr>
        <p:spPr>
          <a:xfrm>
            <a:off x="3705800" y="1772350"/>
            <a:ext cx="2714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37"/>
          <p:cNvSpPr txBox="1">
            <a:spLocks noGrp="1"/>
          </p:cNvSpPr>
          <p:nvPr>
            <p:ph type="body" idx="1"/>
          </p:nvPr>
        </p:nvSpPr>
        <p:spPr>
          <a:xfrm>
            <a:off x="311700" y="347025"/>
            <a:ext cx="4260300" cy="4635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pl" sz="3400" dirty="0" smtClean="0">
                <a:solidFill>
                  <a:srgbClr val="E4BE62"/>
                </a:solidFill>
                <a:latin typeface="Lobster"/>
                <a:ea typeface="Lobster"/>
                <a:cs typeface="Lobster"/>
                <a:sym typeface="Lobster"/>
              </a:rPr>
              <a:t>Vorbereitung:</a:t>
            </a:r>
            <a:endParaRPr sz="3400" dirty="0">
              <a:solidFill>
                <a:srgbClr val="E4BE62"/>
              </a:solidFill>
              <a:latin typeface="Lobster"/>
              <a:ea typeface="Lobster"/>
              <a:cs typeface="Lobster"/>
              <a:sym typeface="Lobster"/>
            </a:endParaRPr>
          </a:p>
          <a:p>
            <a:pPr marL="457200" lvl="0" indent="-342900" algn="l" rtl="0">
              <a:spcBef>
                <a:spcPts val="1200"/>
              </a:spcBef>
              <a:spcAft>
                <a:spcPts val="0"/>
              </a:spcAft>
              <a:buClr>
                <a:schemeClr val="dk1"/>
              </a:buClr>
              <a:buSzPts val="1800"/>
              <a:buFont typeface="Lobster"/>
              <a:buAutoNum type="arabicPeriod"/>
            </a:pPr>
            <a:r>
              <a:rPr lang="pl" dirty="0">
                <a:solidFill>
                  <a:schemeClr val="dk1"/>
                </a:solidFill>
                <a:latin typeface="Lobster"/>
                <a:ea typeface="Lobster"/>
                <a:cs typeface="Lobster"/>
                <a:sym typeface="Lobster"/>
              </a:rPr>
              <a:t>Das Mark aus der Vanilleschote kratzen, ins Topf mit Milch geben und aufkochen</a:t>
            </a:r>
            <a:endParaRPr dirty="0">
              <a:solidFill>
                <a:schemeClr val="dk1"/>
              </a:solidFill>
              <a:latin typeface="Lobster"/>
              <a:ea typeface="Lobster"/>
              <a:cs typeface="Lobster"/>
              <a:sym typeface="Lobster"/>
            </a:endParaRPr>
          </a:p>
          <a:p>
            <a:pPr marL="457200" lvl="0" indent="-342900" algn="l" rtl="0">
              <a:spcBef>
                <a:spcPts val="0"/>
              </a:spcBef>
              <a:spcAft>
                <a:spcPts val="0"/>
              </a:spcAft>
              <a:buClr>
                <a:schemeClr val="dk1"/>
              </a:buClr>
              <a:buSzPts val="1800"/>
              <a:buFont typeface="Lobster"/>
              <a:buAutoNum type="arabicPeriod"/>
            </a:pPr>
            <a:r>
              <a:rPr lang="pl" dirty="0">
                <a:solidFill>
                  <a:schemeClr val="dk1"/>
                </a:solidFill>
                <a:latin typeface="Lobster"/>
                <a:ea typeface="Lobster"/>
                <a:cs typeface="Lobster"/>
                <a:sym typeface="Lobster"/>
              </a:rPr>
              <a:t>Die Sahne </a:t>
            </a:r>
            <a:r>
              <a:rPr lang="pl" dirty="0" smtClean="0">
                <a:solidFill>
                  <a:schemeClr val="dk1"/>
                </a:solidFill>
                <a:latin typeface="Lobster"/>
                <a:ea typeface="Lobster"/>
                <a:cs typeface="Lobster"/>
                <a:sym typeface="Lobster"/>
              </a:rPr>
              <a:t>hinzugeben </a:t>
            </a:r>
            <a:r>
              <a:rPr lang="pl" dirty="0">
                <a:solidFill>
                  <a:schemeClr val="dk1"/>
                </a:solidFill>
                <a:latin typeface="Lobster"/>
                <a:ea typeface="Lobster"/>
                <a:cs typeface="Lobster"/>
                <a:sym typeface="Lobster"/>
              </a:rPr>
              <a:t>und alles erhitzen</a:t>
            </a:r>
            <a:endParaRPr dirty="0">
              <a:solidFill>
                <a:schemeClr val="dk1"/>
              </a:solidFill>
              <a:latin typeface="Lobster"/>
              <a:ea typeface="Lobster"/>
              <a:cs typeface="Lobster"/>
              <a:sym typeface="Lobster"/>
            </a:endParaRPr>
          </a:p>
          <a:p>
            <a:pPr marL="457200" lvl="0" indent="-342900" algn="l" rtl="0">
              <a:spcBef>
                <a:spcPts val="0"/>
              </a:spcBef>
              <a:spcAft>
                <a:spcPts val="0"/>
              </a:spcAft>
              <a:buClr>
                <a:schemeClr val="dk1"/>
              </a:buClr>
              <a:buSzPts val="1800"/>
              <a:buFont typeface="Lobster"/>
              <a:buAutoNum type="arabicPeriod"/>
            </a:pPr>
            <a:r>
              <a:rPr lang="pl" dirty="0">
                <a:solidFill>
                  <a:schemeClr val="dk1"/>
                </a:solidFill>
                <a:latin typeface="Lobster"/>
                <a:ea typeface="Lobster"/>
                <a:cs typeface="Lobster"/>
                <a:sym typeface="Lobster"/>
              </a:rPr>
              <a:t>Eigelbe mit Zucker schlagen, Sahne hinzugeben</a:t>
            </a:r>
            <a:endParaRPr dirty="0">
              <a:solidFill>
                <a:schemeClr val="dk1"/>
              </a:solidFill>
              <a:latin typeface="Lobster"/>
              <a:ea typeface="Lobster"/>
              <a:cs typeface="Lobster"/>
              <a:sym typeface="Lobster"/>
            </a:endParaRPr>
          </a:p>
          <a:p>
            <a:pPr marL="457200" lvl="0" indent="-342900" algn="l" rtl="0">
              <a:spcBef>
                <a:spcPts val="0"/>
              </a:spcBef>
              <a:spcAft>
                <a:spcPts val="0"/>
              </a:spcAft>
              <a:buClr>
                <a:schemeClr val="dk1"/>
              </a:buClr>
              <a:buSzPts val="1800"/>
              <a:buFont typeface="Lobster"/>
              <a:buAutoNum type="arabicPeriod"/>
            </a:pPr>
            <a:r>
              <a:rPr lang="pl" dirty="0">
                <a:solidFill>
                  <a:schemeClr val="dk1"/>
                </a:solidFill>
                <a:latin typeface="Lobster"/>
                <a:ea typeface="Lobster"/>
                <a:cs typeface="Lobster"/>
                <a:sym typeface="Lobster"/>
              </a:rPr>
              <a:t>Die Crème Brûlée-Masse in die Förmchen gießen</a:t>
            </a:r>
            <a:endParaRPr dirty="0">
              <a:solidFill>
                <a:schemeClr val="dk1"/>
              </a:solidFill>
              <a:latin typeface="Lobster"/>
              <a:ea typeface="Lobster"/>
              <a:cs typeface="Lobster"/>
              <a:sym typeface="Lobster"/>
            </a:endParaRPr>
          </a:p>
          <a:p>
            <a:pPr marL="457200" lvl="0" indent="-342900" algn="l" rtl="0">
              <a:spcBef>
                <a:spcPts val="0"/>
              </a:spcBef>
              <a:spcAft>
                <a:spcPts val="0"/>
              </a:spcAft>
              <a:buClr>
                <a:schemeClr val="dk1"/>
              </a:buClr>
              <a:buSzPts val="1800"/>
              <a:buFont typeface="Lobster"/>
              <a:buAutoNum type="arabicPeriod"/>
            </a:pPr>
            <a:r>
              <a:rPr lang="pl" dirty="0">
                <a:solidFill>
                  <a:schemeClr val="dk1"/>
                </a:solidFill>
                <a:latin typeface="Lobster"/>
                <a:ea typeface="Lobster"/>
                <a:cs typeface="Lobster"/>
                <a:sym typeface="Lobster"/>
              </a:rPr>
              <a:t>Die Förmchen in den vorgeheizten Ofen geben, </a:t>
            </a:r>
            <a:r>
              <a:rPr lang="pl" dirty="0" smtClean="0">
                <a:solidFill>
                  <a:schemeClr val="dk1"/>
                </a:solidFill>
                <a:latin typeface="Lobster"/>
                <a:ea typeface="Lobster"/>
                <a:cs typeface="Lobster"/>
                <a:sym typeface="Lobster"/>
              </a:rPr>
              <a:t>im Wasserbad ca.40-50 </a:t>
            </a:r>
            <a:r>
              <a:rPr lang="pl" dirty="0">
                <a:solidFill>
                  <a:schemeClr val="dk1"/>
                </a:solidFill>
                <a:latin typeface="Lobster"/>
                <a:ea typeface="Lobster"/>
                <a:cs typeface="Lobster"/>
                <a:sym typeface="Lobster"/>
              </a:rPr>
              <a:t>Minuten backen</a:t>
            </a:r>
            <a:endParaRPr dirty="0">
              <a:solidFill>
                <a:schemeClr val="dk1"/>
              </a:solidFill>
              <a:latin typeface="Lobster"/>
              <a:ea typeface="Lobster"/>
              <a:cs typeface="Lobster"/>
              <a:sym typeface="Lobster"/>
            </a:endParaRPr>
          </a:p>
          <a:p>
            <a:pPr marL="457200" lvl="0" indent="-342900" algn="l" rtl="0">
              <a:spcBef>
                <a:spcPts val="0"/>
              </a:spcBef>
              <a:spcAft>
                <a:spcPts val="0"/>
              </a:spcAft>
              <a:buClr>
                <a:schemeClr val="dk1"/>
              </a:buClr>
              <a:buSzPts val="1800"/>
              <a:buFont typeface="Lobster"/>
              <a:buAutoNum type="arabicPeriod"/>
            </a:pPr>
            <a:r>
              <a:rPr lang="pl" dirty="0">
                <a:solidFill>
                  <a:schemeClr val="dk1"/>
                </a:solidFill>
                <a:latin typeface="Lobster"/>
                <a:ea typeface="Lobster"/>
                <a:cs typeface="Lobster"/>
                <a:sym typeface="Lobster"/>
              </a:rPr>
              <a:t>Dessert abkühlen lassen</a:t>
            </a:r>
            <a:endParaRPr dirty="0">
              <a:solidFill>
                <a:schemeClr val="dk1"/>
              </a:solidFill>
              <a:latin typeface="Lobster"/>
              <a:ea typeface="Lobster"/>
              <a:cs typeface="Lobster"/>
              <a:sym typeface="Lobster"/>
            </a:endParaRPr>
          </a:p>
          <a:p>
            <a:pPr marL="457200" lvl="0" indent="-342900" algn="l" rtl="0">
              <a:spcBef>
                <a:spcPts val="0"/>
              </a:spcBef>
              <a:spcAft>
                <a:spcPts val="0"/>
              </a:spcAft>
              <a:buClr>
                <a:schemeClr val="dk1"/>
              </a:buClr>
              <a:buSzPts val="1800"/>
              <a:buFont typeface="Lobster"/>
              <a:buAutoNum type="arabicPeriod"/>
            </a:pPr>
            <a:r>
              <a:rPr lang="pl" dirty="0">
                <a:solidFill>
                  <a:schemeClr val="dk1"/>
                </a:solidFill>
                <a:latin typeface="Lobster"/>
                <a:ea typeface="Lobster"/>
                <a:cs typeface="Lobster"/>
                <a:sym typeface="Lobster"/>
              </a:rPr>
              <a:t>Dessert mit braunen Zucker </a:t>
            </a:r>
            <a:r>
              <a:rPr lang="pl" dirty="0" smtClean="0">
                <a:solidFill>
                  <a:schemeClr val="dk1"/>
                </a:solidFill>
                <a:latin typeface="Lobster"/>
                <a:ea typeface="Lobster"/>
                <a:cs typeface="Lobster"/>
                <a:sym typeface="Lobster"/>
              </a:rPr>
              <a:t>bestreuen und anbrennen</a:t>
            </a:r>
            <a:endParaRPr sz="2600" dirty="0">
              <a:solidFill>
                <a:schemeClr val="dk1"/>
              </a:solidFill>
              <a:latin typeface="Lobster"/>
              <a:ea typeface="Lobster"/>
              <a:cs typeface="Lobster"/>
              <a:sym typeface="Lobster"/>
            </a:endParaRPr>
          </a:p>
        </p:txBody>
      </p:sp>
      <p:sp>
        <p:nvSpPr>
          <p:cNvPr id="240" name="Google Shape;240;p37"/>
          <p:cNvSpPr txBox="1"/>
          <p:nvPr/>
        </p:nvSpPr>
        <p:spPr>
          <a:xfrm>
            <a:off x="4895575" y="-189186"/>
            <a:ext cx="3792600" cy="502288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400" dirty="0">
              <a:solidFill>
                <a:srgbClr val="434343"/>
              </a:solidFill>
              <a:latin typeface="Lobster"/>
              <a:ea typeface="Lobster"/>
              <a:cs typeface="Lobster"/>
              <a:sym typeface="Lobster"/>
            </a:endParaRPr>
          </a:p>
          <a:p>
            <a:pPr marL="457200" lvl="0" indent="-330200" algn="l" rtl="0">
              <a:lnSpc>
                <a:spcPct val="115000"/>
              </a:lnSpc>
              <a:spcBef>
                <a:spcPts val="1200"/>
              </a:spcBef>
              <a:spcAft>
                <a:spcPts val="0"/>
              </a:spcAft>
              <a:buClr>
                <a:srgbClr val="000000"/>
              </a:buClr>
              <a:buSzPts val="1600"/>
            </a:pPr>
            <a:r>
              <a:rPr lang="pl-PL" sz="2400" dirty="0" smtClean="0"/>
              <a:t>S</a:t>
            </a:r>
            <a:r>
              <a:rPr lang="pl" sz="2400" dirty="0" smtClean="0"/>
              <a:t>posób przyrządzenia:</a:t>
            </a:r>
            <a:endParaRPr lang="pl" sz="1600" dirty="0" smtClean="0"/>
          </a:p>
          <a:p>
            <a:pPr marL="457200" lvl="0" indent="-330200" algn="l" rtl="0">
              <a:lnSpc>
                <a:spcPct val="115000"/>
              </a:lnSpc>
              <a:spcBef>
                <a:spcPts val="1200"/>
              </a:spcBef>
              <a:spcAft>
                <a:spcPts val="0"/>
              </a:spcAft>
              <a:buClr>
                <a:srgbClr val="000000"/>
              </a:buClr>
              <a:buSzPts val="1600"/>
              <a:buAutoNum type="arabicPeriod"/>
            </a:pPr>
            <a:r>
              <a:rPr lang="pl" sz="1600" dirty="0" smtClean="0"/>
              <a:t>Zeskrobać </a:t>
            </a:r>
            <a:r>
              <a:rPr lang="pl" sz="1600" dirty="0"/>
              <a:t>ziarenka wanilii, dodać do garnka  z mlekiem i zagotować</a:t>
            </a:r>
            <a:endParaRPr sz="1600" dirty="0"/>
          </a:p>
          <a:p>
            <a:pPr marL="457200" lvl="0" indent="-330200" algn="l" rtl="0">
              <a:lnSpc>
                <a:spcPct val="115000"/>
              </a:lnSpc>
              <a:spcBef>
                <a:spcPts val="0"/>
              </a:spcBef>
              <a:spcAft>
                <a:spcPts val="0"/>
              </a:spcAft>
              <a:buClr>
                <a:srgbClr val="000000"/>
              </a:buClr>
              <a:buSzPts val="1600"/>
              <a:buAutoNum type="arabicPeriod"/>
            </a:pPr>
            <a:r>
              <a:rPr lang="pl" sz="1600" dirty="0"/>
              <a:t>Dodać śmietanę i wszystko wymieszać</a:t>
            </a:r>
            <a:endParaRPr sz="1600" dirty="0"/>
          </a:p>
          <a:p>
            <a:pPr marL="457200" lvl="0" indent="-330200" algn="l" rtl="0">
              <a:lnSpc>
                <a:spcPct val="115000"/>
              </a:lnSpc>
              <a:spcBef>
                <a:spcPts val="0"/>
              </a:spcBef>
              <a:spcAft>
                <a:spcPts val="0"/>
              </a:spcAft>
              <a:buClr>
                <a:srgbClr val="000000"/>
              </a:buClr>
              <a:buSzPts val="1600"/>
              <a:buAutoNum type="arabicPeriod"/>
            </a:pPr>
            <a:r>
              <a:rPr lang="pl" sz="1600" dirty="0"/>
              <a:t>Żółtka jaj ubić z cukrem, dodać śmietanę</a:t>
            </a:r>
            <a:endParaRPr sz="1600" dirty="0"/>
          </a:p>
          <a:p>
            <a:pPr marL="457200" lvl="0" indent="-330200" algn="l" rtl="0">
              <a:lnSpc>
                <a:spcPct val="115000"/>
              </a:lnSpc>
              <a:spcBef>
                <a:spcPts val="0"/>
              </a:spcBef>
              <a:spcAft>
                <a:spcPts val="0"/>
              </a:spcAft>
              <a:buClr>
                <a:srgbClr val="000000"/>
              </a:buClr>
              <a:buSzPts val="1600"/>
              <a:buAutoNum type="arabicPeriod"/>
            </a:pPr>
            <a:r>
              <a:rPr lang="pl" sz="1600" dirty="0"/>
              <a:t>Masę Crème Brûlée wlać do formy</a:t>
            </a:r>
            <a:endParaRPr sz="1600" dirty="0"/>
          </a:p>
          <a:p>
            <a:pPr marL="457200" lvl="0" indent="-330200" algn="l" rtl="0">
              <a:lnSpc>
                <a:spcPct val="115000"/>
              </a:lnSpc>
              <a:spcBef>
                <a:spcPts val="0"/>
              </a:spcBef>
              <a:spcAft>
                <a:spcPts val="0"/>
              </a:spcAft>
              <a:buClr>
                <a:srgbClr val="000000"/>
              </a:buClr>
              <a:buSzPts val="1600"/>
              <a:buAutoNum type="arabicPeriod"/>
            </a:pPr>
            <a:r>
              <a:rPr lang="pl" sz="1600" dirty="0"/>
              <a:t>Formy </a:t>
            </a:r>
            <a:r>
              <a:rPr lang="pl" sz="1600" dirty="0" smtClean="0"/>
              <a:t>włożyć w kąpieli wodnej </a:t>
            </a:r>
            <a:r>
              <a:rPr lang="pl" sz="1600" dirty="0"/>
              <a:t>do rozgrzanego </a:t>
            </a:r>
            <a:r>
              <a:rPr lang="pl" sz="1600" dirty="0" smtClean="0"/>
              <a:t>piekarnika. Piec ok 40-50 min.</a:t>
            </a:r>
            <a:endParaRPr sz="1600" dirty="0"/>
          </a:p>
          <a:p>
            <a:pPr marL="457200" lvl="0" indent="-330200" algn="l" rtl="0">
              <a:lnSpc>
                <a:spcPct val="115000"/>
              </a:lnSpc>
              <a:spcBef>
                <a:spcPts val="0"/>
              </a:spcBef>
              <a:spcAft>
                <a:spcPts val="0"/>
              </a:spcAft>
              <a:buClr>
                <a:srgbClr val="000000"/>
              </a:buClr>
              <a:buSzPts val="1600"/>
              <a:buAutoNum type="arabicPeriod"/>
            </a:pPr>
            <a:r>
              <a:rPr lang="pl" sz="1600" dirty="0"/>
              <a:t>Zostawić deser do ostudzenia</a:t>
            </a:r>
            <a:endParaRPr sz="1600" dirty="0"/>
          </a:p>
          <a:p>
            <a:pPr marL="457200" lvl="0" indent="-330200" algn="l" rtl="0">
              <a:lnSpc>
                <a:spcPct val="115000"/>
              </a:lnSpc>
              <a:spcBef>
                <a:spcPts val="0"/>
              </a:spcBef>
              <a:spcAft>
                <a:spcPts val="0"/>
              </a:spcAft>
              <a:buClr>
                <a:srgbClr val="000000"/>
              </a:buClr>
              <a:buSzPts val="1600"/>
              <a:buAutoNum type="arabicPeriod"/>
            </a:pPr>
            <a:r>
              <a:rPr lang="pl" sz="1600" dirty="0"/>
              <a:t>Posypać deser brązowym </a:t>
            </a:r>
            <a:r>
              <a:rPr lang="pl" sz="1600" dirty="0" smtClean="0"/>
              <a:t>cukrem, który należy przypalić palnikiem</a:t>
            </a:r>
            <a:endParaRP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311700" y="-1"/>
            <a:ext cx="6120900" cy="1017725"/>
          </a:xfrm>
          <a:prstGeom prst="rect">
            <a:avLst/>
          </a:prstGeom>
          <a:effectLst>
            <a:outerShdw blurRad="57150" dist="19050" dir="5400000" algn="bl" rotWithShape="0">
              <a:srgbClr val="000000"/>
            </a:outerShdw>
          </a:effectLst>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sz="5000" dirty="0">
                <a:solidFill>
                  <a:srgbClr val="E4BE62"/>
                </a:solidFill>
                <a:latin typeface="Lobster"/>
                <a:ea typeface="Lobster"/>
                <a:cs typeface="Lobster"/>
                <a:sym typeface="Lobster"/>
              </a:rPr>
              <a:t>Die Waffeln mit Nutella und Marmelade</a:t>
            </a:r>
            <a:r>
              <a:rPr lang="pl" dirty="0"/>
              <a:t> </a:t>
            </a:r>
            <a:endParaRPr dirty="0"/>
          </a:p>
        </p:txBody>
      </p:sp>
      <p:sp>
        <p:nvSpPr>
          <p:cNvPr id="246" name="Google Shape;246;p38"/>
          <p:cNvSpPr txBox="1">
            <a:spLocks noGrp="1"/>
          </p:cNvSpPr>
          <p:nvPr>
            <p:ph type="body" idx="1"/>
          </p:nvPr>
        </p:nvSpPr>
        <p:spPr>
          <a:xfrm>
            <a:off x="237350" y="1502979"/>
            <a:ext cx="5973300" cy="3640521"/>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pl" sz="3900" dirty="0" smtClean="0">
                <a:solidFill>
                  <a:schemeClr val="accent4">
                    <a:lumMod val="50000"/>
                  </a:schemeClr>
                </a:solidFill>
                <a:latin typeface="Lobster"/>
                <a:ea typeface="Lobster"/>
                <a:cs typeface="Lobster"/>
                <a:sym typeface="Lobster"/>
              </a:rPr>
              <a:t>GOFRY Z NUTELĄ I DŻEMEM</a:t>
            </a:r>
          </a:p>
          <a:p>
            <a:pPr marL="0" lvl="0" indent="0" algn="l" rtl="0">
              <a:spcBef>
                <a:spcPts val="0"/>
              </a:spcBef>
              <a:spcAft>
                <a:spcPts val="0"/>
              </a:spcAft>
              <a:buNone/>
            </a:pPr>
            <a:r>
              <a:rPr lang="pl" sz="2400" dirty="0" smtClean="0">
                <a:solidFill>
                  <a:schemeClr val="dk1"/>
                </a:solidFill>
                <a:latin typeface="Lobster"/>
                <a:ea typeface="Lobster"/>
                <a:cs typeface="Lobster"/>
                <a:sym typeface="Lobster"/>
              </a:rPr>
              <a:t>Zutaten /</a:t>
            </a:r>
            <a:r>
              <a:rPr lang="pl" sz="2400" dirty="0" smtClean="0">
                <a:solidFill>
                  <a:srgbClr val="002060"/>
                </a:solidFill>
                <a:latin typeface="Lobster"/>
                <a:ea typeface="Lobster"/>
                <a:cs typeface="Lobster"/>
                <a:sym typeface="Lobster"/>
              </a:rPr>
              <a:t> składniki</a:t>
            </a:r>
            <a:r>
              <a:rPr lang="pl" sz="2400" dirty="0" smtClean="0">
                <a:solidFill>
                  <a:schemeClr val="dk1"/>
                </a:solidFill>
                <a:latin typeface="Lobster"/>
                <a:ea typeface="Lobster"/>
                <a:cs typeface="Lobster"/>
                <a:sym typeface="Lobster"/>
              </a:rPr>
              <a:t>:</a:t>
            </a:r>
            <a:endParaRPr sz="2400" dirty="0">
              <a:solidFill>
                <a:schemeClr val="dk1"/>
              </a:solidFill>
              <a:latin typeface="Lobster"/>
              <a:ea typeface="Lobster"/>
              <a:cs typeface="Lobster"/>
              <a:sym typeface="Lobster"/>
            </a:endParaRPr>
          </a:p>
          <a:p>
            <a:pPr marL="457200" lvl="0" indent="-330200" algn="l" rtl="0">
              <a:spcBef>
                <a:spcPts val="1200"/>
              </a:spcBef>
              <a:spcAft>
                <a:spcPts val="0"/>
              </a:spcAft>
              <a:buClr>
                <a:schemeClr val="dk1"/>
              </a:buClr>
              <a:buSzPts val="1600"/>
              <a:buFont typeface="Lobster"/>
              <a:buChar char="-"/>
            </a:pPr>
            <a:r>
              <a:rPr lang="pl" sz="2200" dirty="0">
                <a:solidFill>
                  <a:schemeClr val="dk1"/>
                </a:solidFill>
                <a:latin typeface="Lobster"/>
                <a:ea typeface="Lobster"/>
                <a:cs typeface="Lobster"/>
                <a:sym typeface="Lobster"/>
              </a:rPr>
              <a:t>125g      Butter / </a:t>
            </a:r>
            <a:r>
              <a:rPr lang="pl" sz="2200" dirty="0">
                <a:solidFill>
                  <a:srgbClr val="002060"/>
                </a:solidFill>
                <a:latin typeface="Lobster"/>
                <a:ea typeface="Lobster"/>
                <a:cs typeface="Lobster"/>
                <a:sym typeface="Lobster"/>
              </a:rPr>
              <a:t>masło</a:t>
            </a:r>
            <a:endParaRPr sz="2200" dirty="0">
              <a:solidFill>
                <a:srgbClr val="002060"/>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200" dirty="0">
                <a:solidFill>
                  <a:schemeClr val="dk1"/>
                </a:solidFill>
                <a:latin typeface="Lobster"/>
                <a:ea typeface="Lobster"/>
                <a:cs typeface="Lobster"/>
                <a:sym typeface="Lobster"/>
              </a:rPr>
              <a:t>100g      Zucker /</a:t>
            </a:r>
            <a:r>
              <a:rPr lang="pl" sz="2200" dirty="0">
                <a:solidFill>
                  <a:srgbClr val="002060"/>
                </a:solidFill>
                <a:latin typeface="Lobster"/>
                <a:ea typeface="Lobster"/>
                <a:cs typeface="Lobster"/>
                <a:sym typeface="Lobster"/>
              </a:rPr>
              <a:t> cukier</a:t>
            </a:r>
            <a:endParaRPr sz="2200" dirty="0">
              <a:solidFill>
                <a:srgbClr val="002060"/>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200" dirty="0">
                <a:solidFill>
                  <a:schemeClr val="dk1"/>
                </a:solidFill>
                <a:latin typeface="Lobster"/>
                <a:ea typeface="Lobster"/>
                <a:cs typeface="Lobster"/>
                <a:sym typeface="Lobster"/>
              </a:rPr>
              <a:t>1pck.     Vanillezucker / </a:t>
            </a:r>
            <a:r>
              <a:rPr lang="pl" sz="2200" dirty="0">
                <a:solidFill>
                  <a:srgbClr val="002060"/>
                </a:solidFill>
                <a:latin typeface="Lobster"/>
                <a:ea typeface="Lobster"/>
                <a:cs typeface="Lobster"/>
                <a:sym typeface="Lobster"/>
              </a:rPr>
              <a:t>cukier waniliowy </a:t>
            </a:r>
            <a:endParaRPr sz="2200" dirty="0">
              <a:solidFill>
                <a:srgbClr val="002060"/>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200" dirty="0">
                <a:solidFill>
                  <a:schemeClr val="dk1"/>
                </a:solidFill>
                <a:latin typeface="Lobster"/>
                <a:ea typeface="Lobster"/>
                <a:cs typeface="Lobster"/>
                <a:sym typeface="Lobster"/>
              </a:rPr>
              <a:t>3            Eier /</a:t>
            </a:r>
            <a:r>
              <a:rPr lang="pl" sz="2200" dirty="0">
                <a:solidFill>
                  <a:srgbClr val="002060"/>
                </a:solidFill>
                <a:latin typeface="Lobster"/>
                <a:ea typeface="Lobster"/>
                <a:cs typeface="Lobster"/>
                <a:sym typeface="Lobster"/>
              </a:rPr>
              <a:t> jajka</a:t>
            </a:r>
            <a:endParaRPr sz="2200" dirty="0">
              <a:solidFill>
                <a:srgbClr val="002060"/>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200" dirty="0">
                <a:solidFill>
                  <a:schemeClr val="dk1"/>
                </a:solidFill>
                <a:latin typeface="Lobster"/>
                <a:ea typeface="Lobster"/>
                <a:cs typeface="Lobster"/>
                <a:sym typeface="Lobster"/>
              </a:rPr>
              <a:t>250g      Mehl / </a:t>
            </a:r>
            <a:r>
              <a:rPr lang="pl" sz="2200" dirty="0">
                <a:solidFill>
                  <a:srgbClr val="002060"/>
                </a:solidFill>
                <a:latin typeface="Lobster"/>
                <a:ea typeface="Lobster"/>
                <a:cs typeface="Lobster"/>
                <a:sym typeface="Lobster"/>
              </a:rPr>
              <a:t>mąka</a:t>
            </a:r>
            <a:endParaRPr sz="2200" dirty="0">
              <a:solidFill>
                <a:srgbClr val="002060"/>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200" dirty="0">
                <a:solidFill>
                  <a:schemeClr val="dk1"/>
                </a:solidFill>
                <a:latin typeface="Lobster"/>
                <a:ea typeface="Lobster"/>
                <a:cs typeface="Lobster"/>
                <a:sym typeface="Lobster"/>
              </a:rPr>
              <a:t>1 Prise   Salz /</a:t>
            </a:r>
            <a:r>
              <a:rPr lang="pl" sz="2200" dirty="0">
                <a:solidFill>
                  <a:srgbClr val="002060"/>
                </a:solidFill>
                <a:latin typeface="Lobster"/>
                <a:ea typeface="Lobster"/>
                <a:cs typeface="Lobster"/>
                <a:sym typeface="Lobster"/>
              </a:rPr>
              <a:t> sól</a:t>
            </a:r>
            <a:endParaRPr sz="2200" dirty="0">
              <a:solidFill>
                <a:srgbClr val="002060"/>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200" dirty="0">
                <a:solidFill>
                  <a:schemeClr val="dk1"/>
                </a:solidFill>
                <a:latin typeface="Lobster"/>
                <a:ea typeface="Lobster"/>
                <a:cs typeface="Lobster"/>
                <a:sym typeface="Lobster"/>
              </a:rPr>
              <a:t>1 TL       Backpulver / </a:t>
            </a:r>
            <a:r>
              <a:rPr lang="pl" sz="2200" dirty="0">
                <a:solidFill>
                  <a:srgbClr val="002060"/>
                </a:solidFill>
                <a:latin typeface="Lobster"/>
                <a:ea typeface="Lobster"/>
                <a:cs typeface="Lobster"/>
                <a:sym typeface="Lobster"/>
              </a:rPr>
              <a:t>proszek do pieczenia</a:t>
            </a:r>
            <a:endParaRPr sz="2200" dirty="0">
              <a:solidFill>
                <a:srgbClr val="002060"/>
              </a:solidFill>
              <a:latin typeface="Lobster"/>
              <a:ea typeface="Lobster"/>
              <a:cs typeface="Lobster"/>
              <a:sym typeface="Lobster"/>
            </a:endParaRPr>
          </a:p>
          <a:p>
            <a:pPr marL="457200" lvl="0" indent="-330200" algn="l" rtl="0">
              <a:spcBef>
                <a:spcPts val="0"/>
              </a:spcBef>
              <a:spcAft>
                <a:spcPts val="0"/>
              </a:spcAft>
              <a:buClr>
                <a:schemeClr val="dk1"/>
              </a:buClr>
              <a:buSzPts val="1600"/>
              <a:buFont typeface="Lobster"/>
              <a:buChar char="-"/>
            </a:pPr>
            <a:r>
              <a:rPr lang="pl" sz="2200" dirty="0">
                <a:solidFill>
                  <a:schemeClr val="dk1"/>
                </a:solidFill>
                <a:latin typeface="Lobster"/>
                <a:ea typeface="Lobster"/>
                <a:cs typeface="Lobster"/>
                <a:sym typeface="Lobster"/>
              </a:rPr>
              <a:t>200 ml   Milch / </a:t>
            </a:r>
            <a:r>
              <a:rPr lang="pl" sz="2200" dirty="0">
                <a:solidFill>
                  <a:srgbClr val="002060"/>
                </a:solidFill>
                <a:latin typeface="Lobster"/>
                <a:ea typeface="Lobster"/>
                <a:cs typeface="Lobster"/>
                <a:sym typeface="Lobster"/>
              </a:rPr>
              <a:t>mleko</a:t>
            </a:r>
            <a:endParaRPr sz="2200" dirty="0">
              <a:solidFill>
                <a:srgbClr val="002060"/>
              </a:solidFill>
            </a:endParaRPr>
          </a:p>
        </p:txBody>
      </p:sp>
      <p:pic>
        <p:nvPicPr>
          <p:cNvPr id="247" name="Google Shape;247;p38"/>
          <p:cNvPicPr preferRelativeResize="0"/>
          <p:nvPr/>
        </p:nvPicPr>
        <p:blipFill>
          <a:blip r:embed="rId4">
            <a:alphaModFix/>
          </a:blip>
          <a:stretch>
            <a:fillRect/>
          </a:stretch>
        </p:blipFill>
        <p:spPr>
          <a:xfrm>
            <a:off x="6612433" y="0"/>
            <a:ext cx="2531567" cy="51435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p39"/>
          <p:cNvSpPr txBox="1">
            <a:spLocks noGrp="1"/>
          </p:cNvSpPr>
          <p:nvPr>
            <p:ph type="body" idx="1"/>
          </p:nvPr>
        </p:nvSpPr>
        <p:spPr>
          <a:xfrm>
            <a:off x="311700" y="347025"/>
            <a:ext cx="4260300" cy="463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pl" sz="2800" dirty="0" smtClean="0">
                <a:solidFill>
                  <a:srgbClr val="E4BE62"/>
                </a:solidFill>
                <a:latin typeface="Lobster"/>
                <a:ea typeface="Lobster"/>
                <a:cs typeface="Lobster"/>
                <a:sym typeface="Lobster"/>
              </a:rPr>
              <a:t>Zubereitung</a:t>
            </a:r>
            <a:r>
              <a:rPr lang="pl" sz="2800" dirty="0">
                <a:solidFill>
                  <a:srgbClr val="E4BE62"/>
                </a:solidFill>
                <a:latin typeface="Lobster"/>
                <a:ea typeface="Lobster"/>
                <a:cs typeface="Lobster"/>
                <a:sym typeface="Lobster"/>
              </a:rPr>
              <a:t>:</a:t>
            </a:r>
            <a:endParaRPr sz="2800" dirty="0">
              <a:solidFill>
                <a:srgbClr val="E4BE62"/>
              </a:solidFill>
              <a:latin typeface="Lobster"/>
              <a:ea typeface="Lobster"/>
              <a:cs typeface="Lobster"/>
              <a:sym typeface="Lobster"/>
            </a:endParaRPr>
          </a:p>
          <a:p>
            <a:pPr marL="457200" lvl="0" indent="-355600" algn="l" rtl="0">
              <a:spcBef>
                <a:spcPts val="1200"/>
              </a:spcBef>
              <a:spcAft>
                <a:spcPts val="0"/>
              </a:spcAft>
              <a:buClr>
                <a:schemeClr val="dk1"/>
              </a:buClr>
              <a:buSzPts val="2000"/>
              <a:buFont typeface="Lobster"/>
              <a:buAutoNum type="arabicPeriod"/>
            </a:pPr>
            <a:r>
              <a:rPr lang="pl" sz="2000" dirty="0">
                <a:solidFill>
                  <a:schemeClr val="dk1"/>
                </a:solidFill>
                <a:latin typeface="Lobster"/>
                <a:ea typeface="Lobster"/>
                <a:cs typeface="Lobster"/>
                <a:sym typeface="Lobster"/>
              </a:rPr>
              <a:t>Butter, Zucker und Vanillezucker vermischen</a:t>
            </a:r>
            <a:endParaRPr sz="2000" dirty="0">
              <a:solidFill>
                <a:schemeClr val="dk1"/>
              </a:solidFill>
              <a:latin typeface="Lobster"/>
              <a:ea typeface="Lobster"/>
              <a:cs typeface="Lobster"/>
              <a:sym typeface="Lobster"/>
            </a:endParaRPr>
          </a:p>
          <a:p>
            <a:pPr marL="457200" lvl="0" indent="-355600" algn="l" rtl="0">
              <a:spcBef>
                <a:spcPts val="0"/>
              </a:spcBef>
              <a:spcAft>
                <a:spcPts val="0"/>
              </a:spcAft>
              <a:buClr>
                <a:schemeClr val="dk1"/>
              </a:buClr>
              <a:buSzPts val="2000"/>
              <a:buFont typeface="Lobster"/>
              <a:buAutoNum type="arabicPeriod"/>
            </a:pPr>
            <a:r>
              <a:rPr lang="pl" sz="2000" dirty="0">
                <a:solidFill>
                  <a:schemeClr val="dk1"/>
                </a:solidFill>
                <a:latin typeface="Lobster"/>
                <a:ea typeface="Lobster"/>
                <a:cs typeface="Lobster"/>
                <a:sym typeface="Lobster"/>
              </a:rPr>
              <a:t>Eier zugeben</a:t>
            </a:r>
            <a:endParaRPr sz="2000" dirty="0">
              <a:solidFill>
                <a:schemeClr val="dk1"/>
              </a:solidFill>
              <a:latin typeface="Lobster"/>
              <a:ea typeface="Lobster"/>
              <a:cs typeface="Lobster"/>
              <a:sym typeface="Lobster"/>
            </a:endParaRPr>
          </a:p>
          <a:p>
            <a:pPr marL="457200" lvl="0" indent="-355600" algn="l" rtl="0">
              <a:spcBef>
                <a:spcPts val="0"/>
              </a:spcBef>
              <a:spcAft>
                <a:spcPts val="0"/>
              </a:spcAft>
              <a:buClr>
                <a:schemeClr val="dk1"/>
              </a:buClr>
              <a:buSzPts val="2000"/>
              <a:buFont typeface="Lobster"/>
              <a:buAutoNum type="arabicPeriod"/>
            </a:pPr>
            <a:r>
              <a:rPr lang="pl" sz="2000" dirty="0">
                <a:solidFill>
                  <a:schemeClr val="dk1"/>
                </a:solidFill>
                <a:latin typeface="Lobster"/>
                <a:ea typeface="Lobster"/>
                <a:cs typeface="Lobster"/>
                <a:sym typeface="Lobster"/>
              </a:rPr>
              <a:t>Mehl, Backpulver und Salz in anderen Geschirr vermischen</a:t>
            </a:r>
            <a:endParaRPr sz="2000" dirty="0">
              <a:solidFill>
                <a:schemeClr val="dk1"/>
              </a:solidFill>
              <a:latin typeface="Lobster"/>
              <a:ea typeface="Lobster"/>
              <a:cs typeface="Lobster"/>
              <a:sym typeface="Lobster"/>
            </a:endParaRPr>
          </a:p>
          <a:p>
            <a:pPr marL="457200" lvl="0" indent="-355600" algn="l" rtl="0">
              <a:spcBef>
                <a:spcPts val="0"/>
              </a:spcBef>
              <a:spcAft>
                <a:spcPts val="0"/>
              </a:spcAft>
              <a:buClr>
                <a:schemeClr val="dk1"/>
              </a:buClr>
              <a:buSzPts val="2000"/>
              <a:buFont typeface="Lobster"/>
              <a:buAutoNum type="arabicPeriod"/>
            </a:pPr>
            <a:r>
              <a:rPr lang="pl" sz="2000" dirty="0">
                <a:solidFill>
                  <a:schemeClr val="dk1"/>
                </a:solidFill>
                <a:latin typeface="Lobster"/>
                <a:ea typeface="Lobster"/>
                <a:cs typeface="Lobster"/>
                <a:sym typeface="Lobster"/>
              </a:rPr>
              <a:t>Alle Zutaten mischen</a:t>
            </a:r>
            <a:endParaRPr sz="2000" dirty="0">
              <a:solidFill>
                <a:schemeClr val="dk1"/>
              </a:solidFill>
              <a:latin typeface="Lobster"/>
              <a:ea typeface="Lobster"/>
              <a:cs typeface="Lobster"/>
              <a:sym typeface="Lobster"/>
            </a:endParaRPr>
          </a:p>
          <a:p>
            <a:pPr marL="457200" lvl="0" indent="-355600" algn="l" rtl="0">
              <a:spcBef>
                <a:spcPts val="0"/>
              </a:spcBef>
              <a:spcAft>
                <a:spcPts val="0"/>
              </a:spcAft>
              <a:buClr>
                <a:schemeClr val="dk1"/>
              </a:buClr>
              <a:buSzPts val="2000"/>
              <a:buFont typeface="Lobster"/>
              <a:buAutoNum type="arabicPeriod"/>
            </a:pPr>
            <a:r>
              <a:rPr lang="pl" sz="2000" dirty="0">
                <a:solidFill>
                  <a:schemeClr val="dk1"/>
                </a:solidFill>
                <a:latin typeface="Lobster"/>
                <a:ea typeface="Lobster"/>
                <a:cs typeface="Lobster"/>
                <a:sym typeface="Lobster"/>
              </a:rPr>
              <a:t>Langsam Milch zugeben</a:t>
            </a:r>
            <a:endParaRPr sz="2000" dirty="0">
              <a:solidFill>
                <a:schemeClr val="dk1"/>
              </a:solidFill>
              <a:latin typeface="Lobster"/>
              <a:ea typeface="Lobster"/>
              <a:cs typeface="Lobster"/>
              <a:sym typeface="Lobster"/>
            </a:endParaRPr>
          </a:p>
          <a:p>
            <a:pPr marL="457200" lvl="0" indent="-355600" algn="l" rtl="0">
              <a:spcBef>
                <a:spcPts val="0"/>
              </a:spcBef>
              <a:spcAft>
                <a:spcPts val="0"/>
              </a:spcAft>
              <a:buClr>
                <a:schemeClr val="dk1"/>
              </a:buClr>
              <a:buSzPts val="2000"/>
              <a:buFont typeface="Lobster"/>
              <a:buAutoNum type="arabicPeriod"/>
            </a:pPr>
            <a:r>
              <a:rPr lang="pl" sz="2000" dirty="0">
                <a:solidFill>
                  <a:schemeClr val="dk1"/>
                </a:solidFill>
                <a:latin typeface="Lobster"/>
                <a:ea typeface="Lobster"/>
                <a:cs typeface="Lobster"/>
                <a:sym typeface="Lobster"/>
              </a:rPr>
              <a:t>2 Löffel Teig auf die Waffeleisen geben</a:t>
            </a:r>
            <a:endParaRPr sz="2000" dirty="0">
              <a:solidFill>
                <a:schemeClr val="dk1"/>
              </a:solidFill>
              <a:latin typeface="Lobster"/>
              <a:ea typeface="Lobster"/>
              <a:cs typeface="Lobster"/>
              <a:sym typeface="Lobster"/>
            </a:endParaRPr>
          </a:p>
          <a:p>
            <a:pPr marL="457200" lvl="0" indent="-355600" algn="l" rtl="0">
              <a:spcBef>
                <a:spcPts val="0"/>
              </a:spcBef>
              <a:spcAft>
                <a:spcPts val="0"/>
              </a:spcAft>
              <a:buClr>
                <a:schemeClr val="dk1"/>
              </a:buClr>
              <a:buSzPts val="2000"/>
              <a:buFont typeface="Lobster"/>
              <a:buAutoNum type="arabicPeriod"/>
            </a:pPr>
            <a:r>
              <a:rPr lang="pl" sz="2000" dirty="0">
                <a:solidFill>
                  <a:schemeClr val="dk1"/>
                </a:solidFill>
                <a:latin typeface="Lobster"/>
                <a:ea typeface="Lobster"/>
                <a:cs typeface="Lobster"/>
                <a:sym typeface="Lobster"/>
              </a:rPr>
              <a:t>Jede Waffel 2 Minuten backen</a:t>
            </a:r>
            <a:endParaRPr sz="2200" dirty="0"/>
          </a:p>
        </p:txBody>
      </p:sp>
      <p:sp>
        <p:nvSpPr>
          <p:cNvPr id="253" name="Google Shape;253;p39"/>
          <p:cNvSpPr txBox="1"/>
          <p:nvPr/>
        </p:nvSpPr>
        <p:spPr>
          <a:xfrm>
            <a:off x="4945175" y="525517"/>
            <a:ext cx="3792600" cy="36301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pl" sz="2400" dirty="0">
                <a:latin typeface="Lobster"/>
                <a:ea typeface="Lobster"/>
                <a:cs typeface="Lobster"/>
                <a:sym typeface="Lobster"/>
              </a:rPr>
              <a:t>Przygotowanie:</a:t>
            </a:r>
            <a:endParaRPr sz="2400" dirty="0">
              <a:latin typeface="Lobster"/>
              <a:ea typeface="Lobster"/>
              <a:cs typeface="Lobster"/>
              <a:sym typeface="Lobster"/>
            </a:endParaRPr>
          </a:p>
          <a:p>
            <a:pPr marL="457200" lvl="0" indent="-330200" algn="l" rtl="0">
              <a:lnSpc>
                <a:spcPct val="115000"/>
              </a:lnSpc>
              <a:spcBef>
                <a:spcPts val="1200"/>
              </a:spcBef>
              <a:spcAft>
                <a:spcPts val="0"/>
              </a:spcAft>
              <a:buClr>
                <a:srgbClr val="000000"/>
              </a:buClr>
              <a:buSzPts val="1600"/>
              <a:buFont typeface="Lobster"/>
              <a:buAutoNum type="arabicPeriod"/>
            </a:pPr>
            <a:r>
              <a:rPr lang="pl" sz="1800" dirty="0">
                <a:latin typeface="Lobster"/>
                <a:ea typeface="Lobster"/>
                <a:cs typeface="Lobster"/>
                <a:sym typeface="Lobster"/>
              </a:rPr>
              <a:t>Wymieszać masło, cukier i cukier wanilinowy</a:t>
            </a:r>
            <a:endParaRPr sz="1800" dirty="0">
              <a:latin typeface="Lobster"/>
              <a:ea typeface="Lobster"/>
              <a:cs typeface="Lobster"/>
              <a:sym typeface="Lobster"/>
            </a:endParaRPr>
          </a:p>
          <a:p>
            <a:pPr marL="457200" lvl="0" indent="-330200" algn="l" rtl="0">
              <a:lnSpc>
                <a:spcPct val="115000"/>
              </a:lnSpc>
              <a:spcBef>
                <a:spcPts val="0"/>
              </a:spcBef>
              <a:spcAft>
                <a:spcPts val="0"/>
              </a:spcAft>
              <a:buClr>
                <a:srgbClr val="000000"/>
              </a:buClr>
              <a:buSzPts val="1600"/>
              <a:buFont typeface="Lobster"/>
              <a:buAutoNum type="arabicPeriod"/>
            </a:pPr>
            <a:r>
              <a:rPr lang="pl" sz="1800" dirty="0">
                <a:latin typeface="Lobster"/>
                <a:ea typeface="Lobster"/>
                <a:cs typeface="Lobster"/>
                <a:sym typeface="Lobster"/>
              </a:rPr>
              <a:t>Dodać jajka</a:t>
            </a:r>
            <a:endParaRPr sz="1800" dirty="0">
              <a:latin typeface="Lobster"/>
              <a:ea typeface="Lobster"/>
              <a:cs typeface="Lobster"/>
              <a:sym typeface="Lobster"/>
            </a:endParaRPr>
          </a:p>
          <a:p>
            <a:pPr marL="457200" lvl="0" indent="-330200" algn="l" rtl="0">
              <a:lnSpc>
                <a:spcPct val="115000"/>
              </a:lnSpc>
              <a:spcBef>
                <a:spcPts val="0"/>
              </a:spcBef>
              <a:spcAft>
                <a:spcPts val="0"/>
              </a:spcAft>
              <a:buClr>
                <a:srgbClr val="000000"/>
              </a:buClr>
              <a:buSzPts val="1600"/>
              <a:buFont typeface="Lobster"/>
              <a:buAutoNum type="arabicPeriod"/>
            </a:pPr>
            <a:r>
              <a:rPr lang="pl" sz="1800" dirty="0">
                <a:latin typeface="Lobster"/>
                <a:ea typeface="Lobster"/>
                <a:cs typeface="Lobster"/>
                <a:sym typeface="Lobster"/>
              </a:rPr>
              <a:t>W innej misce wymieszać mąkę, proszek do pieczenia i sól</a:t>
            </a:r>
            <a:endParaRPr sz="1800" dirty="0">
              <a:latin typeface="Lobster"/>
              <a:ea typeface="Lobster"/>
              <a:cs typeface="Lobster"/>
              <a:sym typeface="Lobster"/>
            </a:endParaRPr>
          </a:p>
          <a:p>
            <a:pPr marL="457200" lvl="0" indent="-330200" algn="l" rtl="0">
              <a:lnSpc>
                <a:spcPct val="115000"/>
              </a:lnSpc>
              <a:spcBef>
                <a:spcPts val="0"/>
              </a:spcBef>
              <a:spcAft>
                <a:spcPts val="0"/>
              </a:spcAft>
              <a:buClr>
                <a:srgbClr val="000000"/>
              </a:buClr>
              <a:buSzPts val="1600"/>
              <a:buFont typeface="Lobster"/>
              <a:buAutoNum type="arabicPeriod"/>
            </a:pPr>
            <a:r>
              <a:rPr lang="pl" sz="1800" dirty="0">
                <a:latin typeface="Lobster"/>
                <a:ea typeface="Lobster"/>
                <a:cs typeface="Lobster"/>
                <a:sym typeface="Lobster"/>
              </a:rPr>
              <a:t>Wymieszać wszystkie składniki</a:t>
            </a:r>
            <a:endParaRPr sz="1800" dirty="0">
              <a:latin typeface="Lobster"/>
              <a:ea typeface="Lobster"/>
              <a:cs typeface="Lobster"/>
              <a:sym typeface="Lobster"/>
            </a:endParaRPr>
          </a:p>
          <a:p>
            <a:pPr marL="457200" lvl="0" indent="-330200" algn="l" rtl="0">
              <a:lnSpc>
                <a:spcPct val="115000"/>
              </a:lnSpc>
              <a:spcBef>
                <a:spcPts val="0"/>
              </a:spcBef>
              <a:spcAft>
                <a:spcPts val="0"/>
              </a:spcAft>
              <a:buClr>
                <a:srgbClr val="000000"/>
              </a:buClr>
              <a:buSzPts val="1600"/>
              <a:buFont typeface="Lobster"/>
              <a:buAutoNum type="arabicPeriod"/>
            </a:pPr>
            <a:r>
              <a:rPr lang="pl" sz="1800" dirty="0">
                <a:latin typeface="Lobster"/>
                <a:ea typeface="Lobster"/>
                <a:cs typeface="Lobster"/>
                <a:sym typeface="Lobster"/>
              </a:rPr>
              <a:t>Powoli dodawać mleko</a:t>
            </a:r>
            <a:endParaRPr sz="1800" dirty="0">
              <a:latin typeface="Lobster"/>
              <a:ea typeface="Lobster"/>
              <a:cs typeface="Lobster"/>
              <a:sym typeface="Lobster"/>
            </a:endParaRPr>
          </a:p>
          <a:p>
            <a:pPr marL="457200" lvl="0" indent="-330200" algn="l" rtl="0">
              <a:lnSpc>
                <a:spcPct val="115000"/>
              </a:lnSpc>
              <a:spcBef>
                <a:spcPts val="0"/>
              </a:spcBef>
              <a:spcAft>
                <a:spcPts val="0"/>
              </a:spcAft>
              <a:buClr>
                <a:srgbClr val="000000"/>
              </a:buClr>
              <a:buSzPts val="1600"/>
              <a:buFont typeface="Lobster"/>
              <a:buAutoNum type="arabicPeriod"/>
            </a:pPr>
            <a:r>
              <a:rPr lang="pl" sz="1800" dirty="0">
                <a:latin typeface="Lobster"/>
                <a:ea typeface="Lobster"/>
                <a:cs typeface="Lobster"/>
                <a:sym typeface="Lobster"/>
              </a:rPr>
              <a:t>Na gofrownicę dać 2 łyżki ciasta</a:t>
            </a:r>
            <a:endParaRPr sz="1800" dirty="0">
              <a:latin typeface="Lobster"/>
              <a:ea typeface="Lobster"/>
              <a:cs typeface="Lobster"/>
              <a:sym typeface="Lobster"/>
            </a:endParaRPr>
          </a:p>
          <a:p>
            <a:pPr marL="457200" lvl="0" indent="-330200" algn="l" rtl="0">
              <a:lnSpc>
                <a:spcPct val="115000"/>
              </a:lnSpc>
              <a:spcBef>
                <a:spcPts val="0"/>
              </a:spcBef>
              <a:spcAft>
                <a:spcPts val="0"/>
              </a:spcAft>
              <a:buClr>
                <a:srgbClr val="000000"/>
              </a:buClr>
              <a:buSzPts val="1600"/>
              <a:buFont typeface="Lobster"/>
              <a:buAutoNum type="arabicPeriod"/>
            </a:pPr>
            <a:r>
              <a:rPr lang="pl" sz="1800" dirty="0">
                <a:latin typeface="Lobster"/>
                <a:ea typeface="Lobster"/>
                <a:cs typeface="Lobster"/>
                <a:sym typeface="Lobster"/>
              </a:rPr>
              <a:t>Piec każdego gofra przez 2 minuty</a:t>
            </a: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Google Shape;258;p40"/>
          <p:cNvSpPr txBox="1">
            <a:spLocks noGrp="1"/>
          </p:cNvSpPr>
          <p:nvPr>
            <p:ph type="title"/>
          </p:nvPr>
        </p:nvSpPr>
        <p:spPr>
          <a:xfrm>
            <a:off x="311700" y="370675"/>
            <a:ext cx="8520600"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28125"/>
              <a:buFont typeface="Arial"/>
              <a:buNone/>
            </a:pPr>
            <a:r>
              <a:rPr lang="pl" sz="3911" dirty="0">
                <a:solidFill>
                  <a:srgbClr val="E4BE62"/>
                </a:solidFill>
                <a:latin typeface="Lobster"/>
                <a:ea typeface="Lobster"/>
                <a:cs typeface="Lobster"/>
                <a:sym typeface="Lobster"/>
              </a:rPr>
              <a:t>Dies ist das Ende von Alas </a:t>
            </a:r>
            <a:r>
              <a:rPr lang="pl" sz="3911" dirty="0" smtClean="0">
                <a:solidFill>
                  <a:srgbClr val="E4BE62"/>
                </a:solidFill>
                <a:latin typeface="Lobster"/>
                <a:ea typeface="Lobster"/>
                <a:cs typeface="Lobster"/>
                <a:sym typeface="Lobster"/>
              </a:rPr>
              <a:t>Menü. Wir </a:t>
            </a:r>
            <a:r>
              <a:rPr lang="de-DE" sz="3911" dirty="0" smtClean="0">
                <a:solidFill>
                  <a:srgbClr val="E4BE62"/>
                </a:solidFill>
                <a:latin typeface="Lobster"/>
                <a:ea typeface="Lobster"/>
                <a:cs typeface="Lobster"/>
                <a:sym typeface="Lobster"/>
              </a:rPr>
              <a:t>wünschen allen Schülern unserer Schule …</a:t>
            </a:r>
            <a:endParaRPr sz="3911" dirty="0">
              <a:solidFill>
                <a:srgbClr val="E4BE62"/>
              </a:solidFill>
              <a:latin typeface="Lobster"/>
              <a:ea typeface="Lobster"/>
              <a:cs typeface="Lobster"/>
              <a:sym typeface="Lobster"/>
            </a:endParaRPr>
          </a:p>
          <a:p>
            <a:pPr marL="0" lvl="0" indent="0" algn="l" rtl="0">
              <a:spcBef>
                <a:spcPts val="0"/>
              </a:spcBef>
              <a:spcAft>
                <a:spcPts val="0"/>
              </a:spcAft>
              <a:buNone/>
            </a:pPr>
            <a:endParaRPr sz="3911" dirty="0">
              <a:solidFill>
                <a:srgbClr val="E4BE62"/>
              </a:solidFill>
              <a:latin typeface="Lobster"/>
              <a:ea typeface="Lobster"/>
              <a:cs typeface="Lobster"/>
              <a:sym typeface="Lobster"/>
            </a:endParaRPr>
          </a:p>
          <a:p>
            <a:pPr marL="0" lvl="0" indent="0" algn="l" rtl="0">
              <a:spcBef>
                <a:spcPts val="0"/>
              </a:spcBef>
              <a:spcAft>
                <a:spcPts val="0"/>
              </a:spcAft>
              <a:buClr>
                <a:schemeClr val="dk1"/>
              </a:buClr>
              <a:buSzPct val="28125"/>
              <a:buFont typeface="Arial"/>
              <a:buNone/>
            </a:pPr>
            <a:r>
              <a:rPr lang="pl" sz="3911" dirty="0">
                <a:solidFill>
                  <a:srgbClr val="E4BE62"/>
                </a:solidFill>
                <a:latin typeface="Lobster"/>
                <a:ea typeface="Lobster"/>
                <a:cs typeface="Lobster"/>
                <a:sym typeface="Lobster"/>
              </a:rPr>
              <a:t>                                                 </a:t>
            </a:r>
            <a:r>
              <a:rPr lang="de-DE" sz="3911" smtClean="0">
                <a:solidFill>
                  <a:srgbClr val="E4BE62"/>
                </a:solidFill>
                <a:latin typeface="Lobster"/>
                <a:ea typeface="Lobster"/>
                <a:cs typeface="Lobster"/>
                <a:sym typeface="Lobster"/>
              </a:rPr>
              <a:t>…</a:t>
            </a:r>
            <a:r>
              <a:rPr lang="pl" sz="5244" smtClean="0">
                <a:solidFill>
                  <a:srgbClr val="E4BE62"/>
                </a:solidFill>
                <a:latin typeface="Lobster"/>
                <a:ea typeface="Lobster"/>
                <a:cs typeface="Lobster"/>
                <a:sym typeface="Lobster"/>
              </a:rPr>
              <a:t>Guten </a:t>
            </a:r>
            <a:r>
              <a:rPr lang="pl" sz="5244" dirty="0">
                <a:solidFill>
                  <a:srgbClr val="E4BE62"/>
                </a:solidFill>
                <a:latin typeface="Lobster"/>
                <a:ea typeface="Lobster"/>
                <a:cs typeface="Lobster"/>
                <a:sym typeface="Lobster"/>
              </a:rPr>
              <a:t>Appetit</a:t>
            </a:r>
            <a:endParaRPr sz="5244" dirty="0">
              <a:solidFill>
                <a:srgbClr val="E4BE62"/>
              </a:solidFill>
              <a:latin typeface="Lobster"/>
              <a:ea typeface="Lobster"/>
              <a:cs typeface="Lobster"/>
              <a:sym typeface="Lobster"/>
            </a:endParaRPr>
          </a:p>
          <a:p>
            <a:pPr marL="0" lvl="0" indent="0" algn="l" rtl="0">
              <a:spcBef>
                <a:spcPts val="0"/>
              </a:spcBef>
              <a:spcAft>
                <a:spcPts val="0"/>
              </a:spcAft>
              <a:buNone/>
            </a:pPr>
            <a:endParaRPr dirty="0"/>
          </a:p>
        </p:txBody>
      </p:sp>
      <p:sp>
        <p:nvSpPr>
          <p:cNvPr id="259" name="Google Shape;259;p40"/>
          <p:cNvSpPr txBox="1">
            <a:spLocks noGrp="1"/>
          </p:cNvSpPr>
          <p:nvPr>
            <p:ph type="body" idx="1"/>
          </p:nvPr>
        </p:nvSpPr>
        <p:spPr>
          <a:xfrm>
            <a:off x="237325" y="2309625"/>
            <a:ext cx="8520600" cy="3416400"/>
          </a:xfrm>
          <a:prstGeom prst="rect">
            <a:avLst/>
          </a:prstGeom>
          <a:effectLst>
            <a:outerShdw blurRad="57150" dist="19050" dir="5400000" algn="bl" rotWithShape="0">
              <a:srgbClr val="000000"/>
            </a:outerShdw>
          </a:effectLst>
        </p:spPr>
        <p:txBody>
          <a:bodyPr spcFirstLastPara="1" wrap="square" lIns="91425" tIns="91425" rIns="91425" bIns="91425" anchor="t" anchorCtr="0">
            <a:normAutofit/>
          </a:bodyPr>
          <a:lstStyle/>
          <a:p>
            <a:pPr marL="0" marR="38100" lvl="0" indent="0" algn="l" rtl="0">
              <a:lnSpc>
                <a:spcPct val="128571"/>
              </a:lnSpc>
              <a:spcBef>
                <a:spcPts val="0"/>
              </a:spcBef>
              <a:spcAft>
                <a:spcPts val="0"/>
              </a:spcAft>
              <a:buClr>
                <a:schemeClr val="dk1"/>
              </a:buClr>
              <a:buSzPts val="1100"/>
              <a:buFont typeface="Arial"/>
              <a:buNone/>
            </a:pPr>
            <a:r>
              <a:rPr lang="pl" sz="2300" dirty="0">
                <a:solidFill>
                  <a:srgbClr val="E4BE62"/>
                </a:solidFill>
                <a:latin typeface="Lobster"/>
                <a:ea typeface="Lobster"/>
                <a:cs typeface="Lobster"/>
                <a:sym typeface="Lobster"/>
              </a:rPr>
              <a:t>Präsentationen erstellt von:</a:t>
            </a:r>
            <a:endParaRPr sz="2300" dirty="0">
              <a:solidFill>
                <a:srgbClr val="E4BE62"/>
              </a:solidFill>
              <a:latin typeface="Lobster"/>
              <a:ea typeface="Lobster"/>
              <a:cs typeface="Lobster"/>
              <a:sym typeface="Lobster"/>
            </a:endParaRPr>
          </a:p>
          <a:p>
            <a:pPr marL="457200" lvl="0" indent="-355600" algn="l" rtl="0">
              <a:spcBef>
                <a:spcPts val="0"/>
              </a:spcBef>
              <a:spcAft>
                <a:spcPts val="0"/>
              </a:spcAft>
              <a:buClr>
                <a:srgbClr val="E4BE62"/>
              </a:buClr>
              <a:buSzPts val="2000"/>
              <a:buChar char="-"/>
            </a:pPr>
            <a:r>
              <a:rPr lang="pl" sz="2000" dirty="0">
                <a:solidFill>
                  <a:srgbClr val="E4BE62"/>
                </a:solidFill>
              </a:rPr>
              <a:t>Julia Kubis</a:t>
            </a:r>
            <a:endParaRPr sz="2000" dirty="0">
              <a:solidFill>
                <a:srgbClr val="E4BE62"/>
              </a:solidFill>
            </a:endParaRPr>
          </a:p>
          <a:p>
            <a:pPr marL="457200" lvl="0" indent="-355600" algn="l" rtl="0">
              <a:spcBef>
                <a:spcPts val="0"/>
              </a:spcBef>
              <a:spcAft>
                <a:spcPts val="0"/>
              </a:spcAft>
              <a:buClr>
                <a:srgbClr val="E4BE62"/>
              </a:buClr>
              <a:buSzPts val="2000"/>
              <a:buChar char="-"/>
            </a:pPr>
            <a:r>
              <a:rPr lang="pl" sz="2000" dirty="0">
                <a:solidFill>
                  <a:srgbClr val="E4BE62"/>
                </a:solidFill>
              </a:rPr>
              <a:t>Dominika Gnap</a:t>
            </a:r>
            <a:endParaRPr sz="2000" dirty="0">
              <a:solidFill>
                <a:srgbClr val="E4BE62"/>
              </a:solidFill>
            </a:endParaRPr>
          </a:p>
          <a:p>
            <a:pPr marL="457200" lvl="0" indent="-355600" algn="l" rtl="0">
              <a:spcBef>
                <a:spcPts val="0"/>
              </a:spcBef>
              <a:spcAft>
                <a:spcPts val="0"/>
              </a:spcAft>
              <a:buClr>
                <a:srgbClr val="E4BE62"/>
              </a:buClr>
              <a:buSzPts val="2000"/>
              <a:buChar char="-"/>
            </a:pPr>
            <a:r>
              <a:rPr lang="pl" sz="2000" dirty="0">
                <a:solidFill>
                  <a:srgbClr val="E4BE62"/>
                </a:solidFill>
              </a:rPr>
              <a:t>Emilia Duda</a:t>
            </a:r>
            <a:endParaRPr sz="2000" dirty="0">
              <a:solidFill>
                <a:srgbClr val="E4BE62"/>
              </a:solidFill>
            </a:endParaRPr>
          </a:p>
          <a:p>
            <a:pPr marL="457200" lvl="0" indent="-355600" algn="l" rtl="0">
              <a:spcBef>
                <a:spcPts val="0"/>
              </a:spcBef>
              <a:spcAft>
                <a:spcPts val="0"/>
              </a:spcAft>
              <a:buClr>
                <a:srgbClr val="E4BE62"/>
              </a:buClr>
              <a:buSzPts val="2000"/>
              <a:buChar char="-"/>
            </a:pPr>
            <a:r>
              <a:rPr lang="pl" sz="2000" dirty="0">
                <a:solidFill>
                  <a:srgbClr val="E4BE62"/>
                </a:solidFill>
              </a:rPr>
              <a:t>Justyna Waniek</a:t>
            </a:r>
            <a:endParaRPr sz="2000" dirty="0">
              <a:solidFill>
                <a:srgbClr val="E4BE62"/>
              </a:solidFill>
            </a:endParaRPr>
          </a:p>
          <a:p>
            <a:pPr marL="457200" lvl="0" indent="-355600" algn="l" rtl="0">
              <a:spcBef>
                <a:spcPts val="0"/>
              </a:spcBef>
              <a:spcAft>
                <a:spcPts val="0"/>
              </a:spcAft>
              <a:buClr>
                <a:srgbClr val="E4BE62"/>
              </a:buClr>
              <a:buSzPts val="2000"/>
              <a:buChar char="-"/>
            </a:pPr>
            <a:r>
              <a:rPr lang="pl" sz="2000" dirty="0">
                <a:solidFill>
                  <a:srgbClr val="E4BE62"/>
                </a:solidFill>
              </a:rPr>
              <a:t>Kaja Ostafin</a:t>
            </a:r>
            <a:endParaRPr sz="2000" dirty="0">
              <a:solidFill>
                <a:srgbClr val="E4BE62"/>
              </a:solidFill>
            </a:endParaRPr>
          </a:p>
          <a:p>
            <a:pPr marL="457200" lvl="0" indent="-355600" algn="l" rtl="0">
              <a:spcBef>
                <a:spcPts val="0"/>
              </a:spcBef>
              <a:spcAft>
                <a:spcPts val="0"/>
              </a:spcAft>
              <a:buClr>
                <a:srgbClr val="E4BE62"/>
              </a:buClr>
              <a:buSzPts val="2000"/>
              <a:buChar char="-"/>
            </a:pPr>
            <a:r>
              <a:rPr lang="pl" sz="2000" dirty="0">
                <a:solidFill>
                  <a:srgbClr val="E4BE62"/>
                </a:solidFill>
              </a:rPr>
              <a:t>Bartosz Rudyk</a:t>
            </a:r>
            <a:endParaRPr sz="2000" dirty="0">
              <a:solidFill>
                <a:srgbClr val="E4BE6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rot="-256598">
            <a:off x="463545" y="336800"/>
            <a:ext cx="8520625" cy="4605950"/>
          </a:xfrm>
          <a:prstGeom prst="rect">
            <a:avLst/>
          </a:prstGeom>
          <a:effectLst>
            <a:outerShdw blurRad="57150" dist="19050" dir="5400000" algn="bl" rotWithShape="0">
              <a:srgbClr val="000000"/>
            </a:outerShdw>
          </a:effectLst>
        </p:spPr>
        <p:txBody>
          <a:bodyPr spcFirstLastPara="1" wrap="square" lIns="91425" tIns="91425" rIns="91425" bIns="91425" anchor="b" anchorCtr="0">
            <a:normAutofit fontScale="90000"/>
          </a:bodyPr>
          <a:lstStyle/>
          <a:p>
            <a:pPr lvl="0"/>
            <a:r>
              <a:rPr lang="pl-PL" dirty="0" smtClean="0">
                <a:solidFill>
                  <a:srgbClr val="E4BE62"/>
                </a:solidFill>
                <a:latin typeface="Lobster"/>
                <a:ea typeface="Lobster"/>
                <a:cs typeface="Lobster"/>
                <a:sym typeface="Lobster"/>
              </a:rPr>
              <a:t>Prezentujemy </a:t>
            </a:r>
            <a:r>
              <a:rPr lang="pl-PL" dirty="0" err="1" smtClean="0">
                <a:solidFill>
                  <a:srgbClr val="E4BE62"/>
                </a:solidFill>
                <a:latin typeface="Lobster"/>
                <a:ea typeface="Lobster"/>
                <a:cs typeface="Lobster"/>
                <a:sym typeface="Lobster"/>
              </a:rPr>
              <a:t>menii</a:t>
            </a:r>
            <a:r>
              <a:rPr lang="pl-PL" dirty="0" smtClean="0">
                <a:solidFill>
                  <a:srgbClr val="E4BE62"/>
                </a:solidFill>
                <a:latin typeface="Lobster"/>
                <a:ea typeface="Lobster"/>
                <a:cs typeface="Lobster"/>
                <a:sym typeface="Lobster"/>
              </a:rPr>
              <a:t> naszej koleżanki, uczennicy klasy 4a Alicji </a:t>
            </a:r>
            <a:r>
              <a:rPr lang="pl-PL" dirty="0" err="1" smtClean="0">
                <a:solidFill>
                  <a:srgbClr val="E4BE62"/>
                </a:solidFill>
                <a:latin typeface="Lobster"/>
                <a:ea typeface="Lobster"/>
                <a:cs typeface="Lobster"/>
                <a:sym typeface="Lobster"/>
              </a:rPr>
              <a:t>Jażwińskiej</a:t>
            </a:r>
            <a:r>
              <a:rPr lang="pl-PL" dirty="0" smtClean="0">
                <a:solidFill>
                  <a:srgbClr val="E4BE62"/>
                </a:solidFill>
                <a:latin typeface="Lobster"/>
                <a:ea typeface="Lobster"/>
                <a:cs typeface="Lobster"/>
                <a:sym typeface="Lobster"/>
              </a:rPr>
              <a:t>, której wymyślne śniadania zostały zauważone zaś Ala otrzymała tytuł „Chodzącego </a:t>
            </a:r>
            <a:r>
              <a:rPr lang="pl-PL" dirty="0" err="1" smtClean="0">
                <a:solidFill>
                  <a:srgbClr val="E4BE62"/>
                </a:solidFill>
                <a:latin typeface="Lobster"/>
                <a:ea typeface="Lobster"/>
                <a:cs typeface="Lobster"/>
                <a:sym typeface="Lobster"/>
              </a:rPr>
              <a:t>Foodtracka</a:t>
            </a:r>
            <a:r>
              <a:rPr lang="pl-PL" dirty="0" smtClean="0">
                <a:solidFill>
                  <a:srgbClr val="E4BE62"/>
                </a:solidFill>
                <a:latin typeface="Lobster"/>
                <a:ea typeface="Lobster"/>
                <a:cs typeface="Lobster"/>
                <a:sym typeface="Lobster"/>
              </a:rPr>
              <a:t>”</a:t>
            </a:r>
            <a:endParaRPr dirty="0">
              <a:solidFill>
                <a:srgbClr val="E4BE62"/>
              </a:solidFill>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865700" y="-409000"/>
            <a:ext cx="8520600"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endParaRPr sz="4520">
              <a:solidFill>
                <a:srgbClr val="E4BE62"/>
              </a:solidFill>
              <a:latin typeface="Lobster"/>
              <a:ea typeface="Lobster"/>
              <a:cs typeface="Lobster"/>
              <a:sym typeface="Lobster"/>
            </a:endParaRPr>
          </a:p>
          <a:p>
            <a:pPr marL="0" lvl="0" indent="0" algn="ctr" rtl="0">
              <a:spcBef>
                <a:spcPts val="0"/>
              </a:spcBef>
              <a:spcAft>
                <a:spcPts val="0"/>
              </a:spcAft>
              <a:buSzPts val="990"/>
              <a:buNone/>
            </a:pPr>
            <a:r>
              <a:rPr lang="pl" sz="5420">
                <a:solidFill>
                  <a:srgbClr val="E4BE62"/>
                </a:solidFill>
                <a:latin typeface="Lobster"/>
                <a:ea typeface="Lobster"/>
                <a:cs typeface="Lobster"/>
                <a:sym typeface="Lobster"/>
              </a:rPr>
              <a:t>Pizzerien</a:t>
            </a:r>
            <a:endParaRPr sz="5420">
              <a:solidFill>
                <a:srgbClr val="E4BE62"/>
              </a:solidFill>
              <a:latin typeface="Lobster"/>
              <a:ea typeface="Lobster"/>
              <a:cs typeface="Lobster"/>
              <a:sym typeface="Lobster"/>
            </a:endParaRPr>
          </a:p>
        </p:txBody>
      </p:sp>
      <p:sp>
        <p:nvSpPr>
          <p:cNvPr id="65" name="Google Shape;65;p15"/>
          <p:cNvSpPr txBox="1">
            <a:spLocks noGrp="1"/>
          </p:cNvSpPr>
          <p:nvPr>
            <p:ph type="body" idx="1"/>
          </p:nvPr>
        </p:nvSpPr>
        <p:spPr>
          <a:xfrm>
            <a:off x="311700" y="1103050"/>
            <a:ext cx="8520600" cy="32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400">
                <a:solidFill>
                  <a:srgbClr val="000000"/>
                </a:solidFill>
                <a:latin typeface="Lobster"/>
                <a:ea typeface="Lobster"/>
                <a:cs typeface="Lobster"/>
                <a:sym typeface="Lobster"/>
              </a:rPr>
              <a:t>Zutaten:</a:t>
            </a:r>
            <a:endParaRPr sz="2400">
              <a:solidFill>
                <a:srgbClr val="000000"/>
              </a:solidFill>
              <a:latin typeface="Lobster"/>
              <a:ea typeface="Lobster"/>
              <a:cs typeface="Lobster"/>
              <a:sym typeface="Lobster"/>
            </a:endParaRPr>
          </a:p>
          <a:p>
            <a:pPr marL="0" lvl="0" indent="0" algn="l" rtl="0">
              <a:spcBef>
                <a:spcPts val="1200"/>
              </a:spcBef>
              <a:spcAft>
                <a:spcPts val="0"/>
              </a:spcAft>
              <a:buClr>
                <a:schemeClr val="dk1"/>
              </a:buClr>
              <a:buSzPts val="1100"/>
              <a:buFont typeface="Arial"/>
              <a:buNone/>
            </a:pPr>
            <a:r>
              <a:rPr lang="pl" sz="1600">
                <a:solidFill>
                  <a:srgbClr val="000000"/>
                </a:solidFill>
                <a:latin typeface="Lobster"/>
                <a:ea typeface="Lobster"/>
                <a:cs typeface="Lobster"/>
                <a:sym typeface="Lobster"/>
              </a:rPr>
              <a:t>25 g frische Hefe (oder 7 g Instant)</a:t>
            </a:r>
            <a:endParaRPr sz="1600">
              <a:solidFill>
                <a:srgbClr val="000000"/>
              </a:solidFill>
              <a:latin typeface="Lobster"/>
              <a:ea typeface="Lobster"/>
              <a:cs typeface="Lobster"/>
              <a:sym typeface="Lobster"/>
            </a:endParaRPr>
          </a:p>
          <a:p>
            <a:pPr marL="0" lvl="0" indent="0" algn="l" rtl="0">
              <a:spcBef>
                <a:spcPts val="1200"/>
              </a:spcBef>
              <a:spcAft>
                <a:spcPts val="0"/>
              </a:spcAft>
              <a:buClr>
                <a:schemeClr val="dk1"/>
              </a:buClr>
              <a:buSzPts val="1100"/>
              <a:buFont typeface="Arial"/>
              <a:buNone/>
            </a:pPr>
            <a:r>
              <a:rPr lang="pl" sz="1600">
                <a:solidFill>
                  <a:srgbClr val="000000"/>
                </a:solidFill>
                <a:latin typeface="Lobster"/>
                <a:ea typeface="Lobster"/>
                <a:cs typeface="Lobster"/>
                <a:sym typeface="Lobster"/>
              </a:rPr>
              <a:t>150 ml warmes Wasser</a:t>
            </a:r>
            <a:endParaRPr sz="1600">
              <a:solidFill>
                <a:srgbClr val="000000"/>
              </a:solidFill>
              <a:latin typeface="Lobster"/>
              <a:ea typeface="Lobster"/>
              <a:cs typeface="Lobster"/>
              <a:sym typeface="Lobster"/>
            </a:endParaRPr>
          </a:p>
          <a:p>
            <a:pPr marL="0" lvl="0" indent="0" algn="l" rtl="0">
              <a:spcBef>
                <a:spcPts val="1200"/>
              </a:spcBef>
              <a:spcAft>
                <a:spcPts val="0"/>
              </a:spcAft>
              <a:buClr>
                <a:schemeClr val="dk1"/>
              </a:buClr>
              <a:buSzPts val="1100"/>
              <a:buFont typeface="Arial"/>
              <a:buNone/>
            </a:pPr>
            <a:r>
              <a:rPr lang="pl" sz="1600">
                <a:solidFill>
                  <a:srgbClr val="000000"/>
                </a:solidFill>
                <a:latin typeface="Lobster"/>
                <a:ea typeface="Lobster"/>
                <a:cs typeface="Lobster"/>
                <a:sym typeface="Lobster"/>
              </a:rPr>
              <a:t>1/2 Teelöffel Zucker</a:t>
            </a:r>
            <a:endParaRPr sz="1600">
              <a:solidFill>
                <a:srgbClr val="000000"/>
              </a:solidFill>
              <a:latin typeface="Lobster"/>
              <a:ea typeface="Lobster"/>
              <a:cs typeface="Lobster"/>
              <a:sym typeface="Lobster"/>
            </a:endParaRPr>
          </a:p>
          <a:p>
            <a:pPr marL="0" lvl="0" indent="0" algn="l" rtl="0">
              <a:spcBef>
                <a:spcPts val="1200"/>
              </a:spcBef>
              <a:spcAft>
                <a:spcPts val="0"/>
              </a:spcAft>
              <a:buClr>
                <a:schemeClr val="dk1"/>
              </a:buClr>
              <a:buSzPts val="1100"/>
              <a:buFont typeface="Arial"/>
              <a:buNone/>
            </a:pPr>
            <a:r>
              <a:rPr lang="pl" sz="1600">
                <a:solidFill>
                  <a:srgbClr val="000000"/>
                </a:solidFill>
                <a:latin typeface="Lobster"/>
                <a:ea typeface="Lobster"/>
                <a:cs typeface="Lobster"/>
                <a:sym typeface="Lobster"/>
              </a:rPr>
              <a:t>250 g Weizenmehl</a:t>
            </a:r>
            <a:endParaRPr sz="1600">
              <a:solidFill>
                <a:srgbClr val="000000"/>
              </a:solidFill>
              <a:latin typeface="Lobster"/>
              <a:ea typeface="Lobster"/>
              <a:cs typeface="Lobster"/>
              <a:sym typeface="Lobster"/>
            </a:endParaRPr>
          </a:p>
          <a:p>
            <a:pPr marL="0" lvl="0" indent="0" algn="l" rtl="0">
              <a:spcBef>
                <a:spcPts val="1200"/>
              </a:spcBef>
              <a:spcAft>
                <a:spcPts val="0"/>
              </a:spcAft>
              <a:buClr>
                <a:schemeClr val="dk1"/>
              </a:buClr>
              <a:buSzPts val="1100"/>
              <a:buFont typeface="Arial"/>
              <a:buNone/>
            </a:pPr>
            <a:r>
              <a:rPr lang="pl" sz="1600">
                <a:solidFill>
                  <a:srgbClr val="000000"/>
                </a:solidFill>
                <a:latin typeface="Lobster"/>
                <a:ea typeface="Lobster"/>
                <a:cs typeface="Lobster"/>
                <a:sym typeface="Lobster"/>
              </a:rPr>
              <a:t>1 Teelöffel Salz</a:t>
            </a:r>
            <a:endParaRPr sz="1600">
              <a:solidFill>
                <a:srgbClr val="000000"/>
              </a:solidFill>
              <a:latin typeface="Lobster"/>
              <a:ea typeface="Lobster"/>
              <a:cs typeface="Lobster"/>
              <a:sym typeface="Lobster"/>
            </a:endParaRPr>
          </a:p>
          <a:p>
            <a:pPr marL="0" lvl="0" indent="0" algn="l" rtl="0">
              <a:spcBef>
                <a:spcPts val="1200"/>
              </a:spcBef>
              <a:spcAft>
                <a:spcPts val="0"/>
              </a:spcAft>
              <a:buNone/>
            </a:pPr>
            <a:r>
              <a:rPr lang="pl" sz="1600">
                <a:solidFill>
                  <a:srgbClr val="000000"/>
                </a:solidFill>
                <a:latin typeface="Lobster"/>
                <a:ea typeface="Lobster"/>
                <a:cs typeface="Lobster"/>
                <a:sym typeface="Lobster"/>
              </a:rPr>
              <a:t>1 Esslöffel Olivenöl</a:t>
            </a:r>
            <a:endParaRPr sz="1600">
              <a:solidFill>
                <a:srgbClr val="000000"/>
              </a:solidFill>
              <a:latin typeface="Lobster"/>
              <a:ea typeface="Lobster"/>
              <a:cs typeface="Lobster"/>
              <a:sym typeface="Lobster"/>
            </a:endParaRPr>
          </a:p>
          <a:p>
            <a:pPr marL="0" lvl="0" indent="0" algn="l" rtl="0">
              <a:spcBef>
                <a:spcPts val="1200"/>
              </a:spcBef>
              <a:spcAft>
                <a:spcPts val="0"/>
              </a:spcAft>
              <a:buNone/>
            </a:pPr>
            <a:r>
              <a:rPr lang="pl" sz="1600">
                <a:solidFill>
                  <a:srgbClr val="000000"/>
                </a:solidFill>
                <a:latin typeface="Lobster"/>
                <a:ea typeface="Lobster"/>
                <a:cs typeface="Lobster"/>
                <a:sym typeface="Lobster"/>
              </a:rPr>
              <a:t>+</a:t>
            </a:r>
            <a:endParaRPr sz="1600">
              <a:solidFill>
                <a:srgbClr val="000000"/>
              </a:solidFill>
              <a:latin typeface="Lobster"/>
              <a:ea typeface="Lobster"/>
              <a:cs typeface="Lobster"/>
              <a:sym typeface="Lobster"/>
            </a:endParaRPr>
          </a:p>
          <a:p>
            <a:pPr marL="0" lvl="0" indent="0" algn="l" rtl="0">
              <a:spcBef>
                <a:spcPts val="1200"/>
              </a:spcBef>
              <a:spcAft>
                <a:spcPts val="0"/>
              </a:spcAft>
              <a:buClr>
                <a:schemeClr val="dk1"/>
              </a:buClr>
              <a:buSzPts val="1100"/>
              <a:buFont typeface="Arial"/>
              <a:buNone/>
            </a:pPr>
            <a:r>
              <a:rPr lang="pl" sz="1600">
                <a:solidFill>
                  <a:srgbClr val="000000"/>
                </a:solidFill>
                <a:latin typeface="Lobster"/>
                <a:ea typeface="Lobster"/>
                <a:cs typeface="Lobster"/>
                <a:sym typeface="Lobster"/>
              </a:rPr>
              <a:t>Zubehör</a:t>
            </a:r>
            <a:endParaRPr sz="1600">
              <a:solidFill>
                <a:srgbClr val="000000"/>
              </a:solidFill>
              <a:latin typeface="Lobster"/>
              <a:ea typeface="Lobster"/>
              <a:cs typeface="Lobster"/>
              <a:sym typeface="Lobster"/>
            </a:endParaRPr>
          </a:p>
          <a:p>
            <a:pPr marL="0" lvl="0" indent="0" algn="l" rtl="0">
              <a:spcBef>
                <a:spcPts val="1200"/>
              </a:spcBef>
              <a:spcAft>
                <a:spcPts val="1200"/>
              </a:spcAft>
              <a:buNone/>
            </a:pPr>
            <a:endParaRPr sz="1600"/>
          </a:p>
        </p:txBody>
      </p:sp>
      <p:pic>
        <p:nvPicPr>
          <p:cNvPr id="66" name="Google Shape;66;p15"/>
          <p:cNvPicPr preferRelativeResize="0"/>
          <p:nvPr/>
        </p:nvPicPr>
        <p:blipFill>
          <a:blip r:embed="rId4">
            <a:alphaModFix/>
          </a:blip>
          <a:stretch>
            <a:fillRect/>
          </a:stretch>
        </p:blipFill>
        <p:spPr>
          <a:xfrm>
            <a:off x="6527047" y="0"/>
            <a:ext cx="2616957" cy="5143501"/>
          </a:xfrm>
          <a:prstGeom prst="rect">
            <a:avLst/>
          </a:prstGeom>
          <a:noFill/>
          <a:ln>
            <a:noFill/>
          </a:ln>
        </p:spPr>
      </p:pic>
      <p:sp>
        <p:nvSpPr>
          <p:cNvPr id="67" name="Google Shape;67;p15"/>
          <p:cNvSpPr txBox="1"/>
          <p:nvPr/>
        </p:nvSpPr>
        <p:spPr>
          <a:xfrm>
            <a:off x="3656225" y="1623600"/>
            <a:ext cx="2616900" cy="365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1900"/>
              <a:t>25 g świeżych drożdży (lub 7 g instant)</a:t>
            </a:r>
            <a:endParaRPr sz="1900"/>
          </a:p>
          <a:p>
            <a:pPr marL="0" lvl="0" indent="0" algn="l" rtl="0">
              <a:spcBef>
                <a:spcPts val="0"/>
              </a:spcBef>
              <a:spcAft>
                <a:spcPts val="0"/>
              </a:spcAft>
              <a:buNone/>
            </a:pPr>
            <a:r>
              <a:rPr lang="pl" sz="1900"/>
              <a:t>150 ml ciepłej wody</a:t>
            </a:r>
            <a:endParaRPr sz="1900"/>
          </a:p>
          <a:p>
            <a:pPr marL="0" lvl="0" indent="0" algn="l" rtl="0">
              <a:spcBef>
                <a:spcPts val="0"/>
              </a:spcBef>
              <a:spcAft>
                <a:spcPts val="0"/>
              </a:spcAft>
              <a:buNone/>
            </a:pPr>
            <a:r>
              <a:rPr lang="pl" sz="1900"/>
              <a:t>1/2 łyżeczki cukru</a:t>
            </a:r>
            <a:endParaRPr sz="1900"/>
          </a:p>
          <a:p>
            <a:pPr marL="0" lvl="0" indent="0" algn="l" rtl="0">
              <a:spcBef>
                <a:spcPts val="0"/>
              </a:spcBef>
              <a:spcAft>
                <a:spcPts val="0"/>
              </a:spcAft>
              <a:buNone/>
            </a:pPr>
            <a:r>
              <a:rPr lang="pl" sz="1900"/>
              <a:t>250 gramów mąki pszennej</a:t>
            </a:r>
            <a:endParaRPr sz="1900"/>
          </a:p>
          <a:p>
            <a:pPr marL="0" lvl="0" indent="0" algn="l" rtl="0">
              <a:spcBef>
                <a:spcPts val="0"/>
              </a:spcBef>
              <a:spcAft>
                <a:spcPts val="0"/>
              </a:spcAft>
              <a:buNone/>
            </a:pPr>
            <a:r>
              <a:rPr lang="pl" sz="1900"/>
              <a:t>1 łyżeczka soli</a:t>
            </a:r>
            <a:endParaRPr sz="1900"/>
          </a:p>
          <a:p>
            <a:pPr marL="0" lvl="0" indent="0" algn="l" rtl="0">
              <a:spcBef>
                <a:spcPts val="0"/>
              </a:spcBef>
              <a:spcAft>
                <a:spcPts val="0"/>
              </a:spcAft>
              <a:buNone/>
            </a:pPr>
            <a:r>
              <a:rPr lang="pl" sz="1900"/>
              <a:t>1 łyżka oliwy z oliwek</a:t>
            </a:r>
            <a:endParaRPr sz="1900"/>
          </a:p>
          <a:p>
            <a:pPr marL="0" lvl="0" indent="0" algn="l" rtl="0">
              <a:spcBef>
                <a:spcPts val="0"/>
              </a:spcBef>
              <a:spcAft>
                <a:spcPts val="0"/>
              </a:spcAft>
              <a:buNone/>
            </a:pPr>
            <a:r>
              <a:rPr lang="pl" sz="1900"/>
              <a:t>+</a:t>
            </a:r>
            <a:endParaRPr sz="1900"/>
          </a:p>
          <a:p>
            <a:pPr marL="0" marR="38100" lvl="0" indent="0" algn="l" rtl="0">
              <a:lnSpc>
                <a:spcPct val="128571"/>
              </a:lnSpc>
              <a:spcBef>
                <a:spcPts val="0"/>
              </a:spcBef>
              <a:spcAft>
                <a:spcPts val="0"/>
              </a:spcAft>
              <a:buClr>
                <a:schemeClr val="dk1"/>
              </a:buClr>
              <a:buSzPts val="1100"/>
              <a:buFont typeface="Arial"/>
              <a:buNone/>
            </a:pPr>
            <a:r>
              <a:rPr lang="pl" sz="1900"/>
              <a:t>dodatki</a:t>
            </a:r>
            <a:endParaRPr sz="1900"/>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37457" y="0"/>
            <a:ext cx="12496465" cy="851218"/>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Clr>
                <a:schemeClr val="dk1"/>
              </a:buClr>
              <a:buSzPts val="990"/>
              <a:buFont typeface="Arial"/>
              <a:buNone/>
            </a:pPr>
            <a:r>
              <a:rPr lang="pl" sz="3684" dirty="0" smtClean="0">
                <a:solidFill>
                  <a:srgbClr val="E4BE62"/>
                </a:solidFill>
                <a:latin typeface="Lobster"/>
                <a:ea typeface="Lobster"/>
                <a:cs typeface="Lobster"/>
                <a:sym typeface="Lobster"/>
              </a:rPr>
              <a:t>Zubereitung / Przygotowanie</a:t>
            </a:r>
            <a:br>
              <a:rPr lang="pl" sz="3684" dirty="0" smtClean="0">
                <a:solidFill>
                  <a:srgbClr val="E4BE62"/>
                </a:solidFill>
                <a:latin typeface="Lobster"/>
                <a:ea typeface="Lobster"/>
                <a:cs typeface="Lobster"/>
                <a:sym typeface="Lobster"/>
              </a:rPr>
            </a:br>
            <a:endParaRPr sz="3684" dirty="0">
              <a:solidFill>
                <a:srgbClr val="E4BE62"/>
              </a:solidFill>
              <a:latin typeface="Lobster"/>
              <a:ea typeface="Lobster"/>
              <a:cs typeface="Lobster"/>
              <a:sym typeface="Lobster"/>
            </a:endParaRPr>
          </a:p>
          <a:p>
            <a:pPr marL="0" lvl="0" indent="0" algn="l" rtl="0">
              <a:spcBef>
                <a:spcPts val="0"/>
              </a:spcBef>
              <a:spcAft>
                <a:spcPts val="0"/>
              </a:spcAft>
              <a:buSzPts val="990"/>
              <a:buNone/>
            </a:pPr>
            <a:endParaRPr sz="2620" dirty="0"/>
          </a:p>
        </p:txBody>
      </p:sp>
      <p:sp>
        <p:nvSpPr>
          <p:cNvPr id="73" name="Google Shape;73;p16"/>
          <p:cNvSpPr txBox="1">
            <a:spLocks noGrp="1"/>
          </p:cNvSpPr>
          <p:nvPr>
            <p:ph type="body" idx="1"/>
          </p:nvPr>
        </p:nvSpPr>
        <p:spPr>
          <a:xfrm>
            <a:off x="5058600" y="740229"/>
            <a:ext cx="3852600" cy="4237646"/>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Clr>
                <a:schemeClr val="dk1"/>
              </a:buClr>
              <a:buSzPct val="61111"/>
              <a:buFont typeface="Arial"/>
              <a:buNone/>
            </a:pPr>
            <a:r>
              <a:rPr lang="pl" dirty="0">
                <a:solidFill>
                  <a:srgbClr val="000000"/>
                </a:solidFill>
              </a:rPr>
              <a:t>Drożdże rozpuścić w ciepłej wodzie, dodać 2 łyżki mąki oraz cukier, dokładnie wymieszać i odstawić na ok. 10 minut do wyrośnięcia. Mąkę przesiać do miski, wymieszać z solą, zrobić wgłębienie w środku i wlać w nie rozczyn i przez 2 - 3 minuty mieszać składniki, pod koniec dodając jeszcze oliwę ciasto wyrabiać przez ok. 15 minut. </a:t>
            </a:r>
            <a:endParaRPr dirty="0">
              <a:solidFill>
                <a:srgbClr val="000000"/>
              </a:solidFill>
            </a:endParaRPr>
          </a:p>
          <a:p>
            <a:pPr marL="0" lvl="0" indent="0" algn="l" rtl="0">
              <a:spcBef>
                <a:spcPts val="1200"/>
              </a:spcBef>
              <a:spcAft>
                <a:spcPts val="0"/>
              </a:spcAft>
              <a:buClr>
                <a:schemeClr val="dk1"/>
              </a:buClr>
              <a:buSzPct val="61111"/>
              <a:buFont typeface="Arial"/>
              <a:buNone/>
            </a:pPr>
            <a:r>
              <a:rPr lang="pl" dirty="0">
                <a:solidFill>
                  <a:srgbClr val="000000"/>
                </a:solidFill>
              </a:rPr>
              <a:t>Wyrobione ciasto włożyć do dużej miski, przykryć ściereczką i odstawić na ok. 1 godzinę do wyrośnięcia. Wyrośnięte ciasto wyjąć na stolnicę i chwilę pozagniatać. Blaszki posmarować oliwą. Włożyć na środek kulkę ciasta, delikatnie spłaszczyć i rozciągać, rozprowadzając palcami po całej powierzchni. Nałożyć cienką warstwęsosu pomidorowego, ser oraz ulubione dodatki.</a:t>
            </a:r>
            <a:endParaRPr dirty="0">
              <a:solidFill>
                <a:srgbClr val="000000"/>
              </a:solidFill>
            </a:endParaRPr>
          </a:p>
          <a:p>
            <a:pPr marL="0" lvl="0" indent="0" algn="l" rtl="0">
              <a:spcBef>
                <a:spcPts val="1200"/>
              </a:spcBef>
              <a:spcAft>
                <a:spcPts val="0"/>
              </a:spcAft>
              <a:buClr>
                <a:schemeClr val="dk1"/>
              </a:buClr>
              <a:buSzPct val="61111"/>
              <a:buFont typeface="Arial"/>
              <a:buNone/>
            </a:pPr>
            <a:r>
              <a:rPr lang="pl" dirty="0">
                <a:solidFill>
                  <a:srgbClr val="000000"/>
                </a:solidFill>
              </a:rPr>
              <a:t> Odczekać ok. 15 minut aż ciasto podrośnie, następnie piec w maksymalnie nagrzanym piekarniku (min. 250 st. C) przez ok. 10 minut.</a:t>
            </a:r>
            <a:endParaRPr dirty="0">
              <a:solidFill>
                <a:srgbClr val="000000"/>
              </a:solidFill>
            </a:endParaRPr>
          </a:p>
          <a:p>
            <a:pPr marL="0" lvl="0" indent="0" algn="l" rtl="0">
              <a:spcBef>
                <a:spcPts val="1200"/>
              </a:spcBef>
              <a:spcAft>
                <a:spcPts val="1200"/>
              </a:spcAft>
              <a:buNone/>
            </a:pPr>
            <a:endParaRPr dirty="0"/>
          </a:p>
        </p:txBody>
      </p:sp>
      <p:sp>
        <p:nvSpPr>
          <p:cNvPr id="74" name="Google Shape;74;p16"/>
          <p:cNvSpPr txBox="1"/>
          <p:nvPr/>
        </p:nvSpPr>
        <p:spPr>
          <a:xfrm>
            <a:off x="-49725" y="805543"/>
            <a:ext cx="4922400" cy="5045582"/>
          </a:xfrm>
          <a:prstGeom prst="rect">
            <a:avLst/>
          </a:prstGeom>
          <a:noFill/>
          <a:ln>
            <a:noFill/>
          </a:ln>
        </p:spPr>
        <p:txBody>
          <a:bodyPr spcFirstLastPara="1" wrap="square" lIns="91425" tIns="91425" rIns="91425" bIns="91425" anchor="t" anchorCtr="0">
            <a:spAutoFit/>
          </a:bodyPr>
          <a:lstStyle/>
          <a:p>
            <a:pPr marL="457200" marR="38100" lvl="0" indent="-317500" algn="l" rtl="0">
              <a:lnSpc>
                <a:spcPct val="128571"/>
              </a:lnSpc>
              <a:spcBef>
                <a:spcPts val="0"/>
              </a:spcBef>
              <a:spcAft>
                <a:spcPts val="0"/>
              </a:spcAft>
              <a:buSzPts val="1400"/>
              <a:buFont typeface="Lobster"/>
              <a:buAutoNum type="arabicPeriod"/>
            </a:pPr>
            <a:r>
              <a:rPr lang="pl" sz="1200" dirty="0">
                <a:latin typeface="Lobster"/>
                <a:ea typeface="Lobster"/>
                <a:cs typeface="Lobster"/>
                <a:sym typeface="Lobster"/>
              </a:rPr>
              <a:t>H</a:t>
            </a:r>
            <a:r>
              <a:rPr lang="pl" sz="1300" dirty="0">
                <a:latin typeface="Lobster"/>
                <a:ea typeface="Lobster"/>
                <a:cs typeface="Lobster"/>
                <a:sym typeface="Lobster"/>
              </a:rPr>
              <a:t>efe </a:t>
            </a:r>
            <a:r>
              <a:rPr lang="pl" sz="1300" dirty="0" smtClean="0">
                <a:latin typeface="Lobster"/>
                <a:ea typeface="Lobster"/>
                <a:cs typeface="Lobster"/>
                <a:sym typeface="Lobster"/>
              </a:rPr>
              <a:t>im warmen </a:t>
            </a:r>
            <a:r>
              <a:rPr lang="pl" sz="1300" dirty="0">
                <a:latin typeface="Lobster"/>
                <a:ea typeface="Lobster"/>
                <a:cs typeface="Lobster"/>
                <a:sym typeface="Lobster"/>
              </a:rPr>
              <a:t>Wasser auflösen, 2 Esslöffel Mehl und Zucker zugeben, gut vermischen und ca. 10 Minuten gehen lassen. Das Mehl in eine Schüssel sieben, mit Salz mischen, in der Mitte eine Vertiefung machen und die Lösung hineingießen und 2-3 Minuten lang die Zutaten mischen, am Ende mehr Öl hinzufügen, den Teig etwa 15 Minuten lang kneten. </a:t>
            </a:r>
            <a:endParaRPr sz="1300" dirty="0">
              <a:latin typeface="Lobster"/>
              <a:ea typeface="Lobster"/>
              <a:cs typeface="Lobster"/>
              <a:sym typeface="Lobster"/>
            </a:endParaRPr>
          </a:p>
          <a:p>
            <a:pPr marL="457200" marR="38100" lvl="0" indent="-311150" algn="l" rtl="0">
              <a:lnSpc>
                <a:spcPct val="128571"/>
              </a:lnSpc>
              <a:spcBef>
                <a:spcPts val="0"/>
              </a:spcBef>
              <a:spcAft>
                <a:spcPts val="0"/>
              </a:spcAft>
              <a:buSzPts val="1300"/>
              <a:buFont typeface="Lobster"/>
              <a:buAutoNum type="arabicPeriod"/>
            </a:pPr>
            <a:r>
              <a:rPr lang="pl" sz="1300" dirty="0">
                <a:latin typeface="Lobster"/>
                <a:ea typeface="Lobster"/>
                <a:cs typeface="Lobster"/>
                <a:sym typeface="Lobster"/>
              </a:rPr>
              <a:t>Den gekneteten Teig in eine große Schüssel geben, mit einem Tuch abdecken und ca. 1 Stunde gehen lassen. Den Teig auf dem Nudelbrett herausnehmen und kurz kneten. Die Lamellen mit Olivenöl bepinseln. Legen Sie eine Teigkugel in die Mitte, drücken Sie sie vorsichtig flach und strecken Sie sie, indem Sie sie mit den Fingern über die gesamte Oberfläche verteilen. Tragen Sie eine dünne Schicht Tomatensauce, Käse und Lieblingszusätze auf</a:t>
            </a:r>
            <a:r>
              <a:rPr lang="pl" sz="1300" dirty="0" smtClean="0">
                <a:latin typeface="Lobster"/>
                <a:ea typeface="Lobster"/>
                <a:cs typeface="Lobster"/>
                <a:sym typeface="Lobster"/>
              </a:rPr>
              <a:t>.</a:t>
            </a:r>
          </a:p>
          <a:p>
            <a:pPr marL="457200" marR="38100" indent="-311150">
              <a:lnSpc>
                <a:spcPct val="128571"/>
              </a:lnSpc>
              <a:buSzPts val="1300"/>
              <a:buFont typeface="Lobster"/>
              <a:buAutoNum type="arabicPeriod"/>
            </a:pPr>
            <a:r>
              <a:rPr lang="de-DE" sz="1300" dirty="0" smtClean="0">
                <a:latin typeface="Lobster"/>
                <a:ea typeface="Lobster"/>
                <a:cs typeface="Lobster"/>
                <a:sym typeface="Lobster"/>
              </a:rPr>
              <a:t>Warten Sie etwa 15 Minuten, bis der Teig aufgegangen ist, und backen Sie ihn dann im vollständig vorgeheizten Backofen (min. 250 Grad C) für etwa 10 Minuten</a:t>
            </a:r>
            <a:r>
              <a:rPr lang="de-DE" sz="1300" dirty="0" smtClean="0"/>
              <a:t>.</a:t>
            </a:r>
          </a:p>
          <a:p>
            <a:pPr marL="457200" marR="38100" lvl="0" indent="-311150" algn="l" rtl="0">
              <a:lnSpc>
                <a:spcPct val="128571"/>
              </a:lnSpc>
              <a:spcBef>
                <a:spcPts val="0"/>
              </a:spcBef>
              <a:spcAft>
                <a:spcPts val="0"/>
              </a:spcAft>
              <a:buSzPts val="1300"/>
              <a:buFont typeface="Lobster"/>
              <a:buAutoNum type="arabicPeriod"/>
            </a:pPr>
            <a:endParaRPr sz="1300" dirty="0">
              <a:latin typeface="Lobster"/>
              <a:ea typeface="Lobster"/>
              <a:cs typeface="Lobster"/>
              <a:sym typeface="Lobster"/>
            </a:endParaRPr>
          </a:p>
          <a:p>
            <a:pPr marL="0" marR="38100" lvl="0" indent="0" algn="l" rtl="0">
              <a:lnSpc>
                <a:spcPct val="128571"/>
              </a:lnSpc>
              <a:spcBef>
                <a:spcPts val="0"/>
              </a:spcBef>
              <a:spcAft>
                <a:spcPts val="0"/>
              </a:spcAft>
              <a:buClr>
                <a:schemeClr val="dk1"/>
              </a:buClr>
              <a:buSzPts val="1100"/>
              <a:buFont typeface="Arial"/>
              <a:buNone/>
            </a:pPr>
            <a:r>
              <a:rPr lang="pl" sz="1300" dirty="0">
                <a:latin typeface="Lobster"/>
                <a:ea typeface="Lobster"/>
                <a:cs typeface="Lobster"/>
                <a:sym typeface="Lobster"/>
              </a:rPr>
              <a:t> </a:t>
            </a:r>
            <a:endParaRPr sz="1300" dirty="0">
              <a:latin typeface="Lobster"/>
              <a:ea typeface="Lobster"/>
              <a:cs typeface="Lobster"/>
              <a:sym typeface="Lobster"/>
            </a:endParaRPr>
          </a:p>
          <a:p>
            <a:pPr marL="0" lvl="0" indent="0" algn="l"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35675" y="73200"/>
            <a:ext cx="8520600"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3920">
                <a:solidFill>
                  <a:srgbClr val="E4BE62"/>
                </a:solidFill>
                <a:latin typeface="Lobster"/>
                <a:ea typeface="Lobster"/>
                <a:cs typeface="Lobster"/>
                <a:sym typeface="Lobster"/>
              </a:rPr>
              <a:t>Spaghetti bolonese</a:t>
            </a:r>
            <a:endParaRPr sz="3920">
              <a:solidFill>
                <a:srgbClr val="E4BE62"/>
              </a:solidFill>
              <a:latin typeface="Lobster"/>
              <a:ea typeface="Lobster"/>
              <a:cs typeface="Lobster"/>
              <a:sym typeface="Lobster"/>
            </a:endParaRPr>
          </a:p>
        </p:txBody>
      </p:sp>
      <p:sp>
        <p:nvSpPr>
          <p:cNvPr id="87" name="Google Shape;87;p18"/>
          <p:cNvSpPr txBox="1">
            <a:spLocks noGrp="1"/>
          </p:cNvSpPr>
          <p:nvPr>
            <p:ph type="body" idx="1"/>
          </p:nvPr>
        </p:nvSpPr>
        <p:spPr>
          <a:xfrm>
            <a:off x="111550" y="991350"/>
            <a:ext cx="8520600" cy="39291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275"/>
              <a:buNone/>
            </a:pPr>
            <a:r>
              <a:rPr lang="pl" sz="1887" b="1">
                <a:solidFill>
                  <a:srgbClr val="000000"/>
                </a:solidFill>
                <a:latin typeface="Lobster"/>
                <a:ea typeface="Lobster"/>
                <a:cs typeface="Lobster"/>
                <a:sym typeface="Lobster"/>
              </a:rPr>
              <a:t>Zutaten</a:t>
            </a:r>
            <a:endParaRPr sz="1887" b="1">
              <a:solidFill>
                <a:srgbClr val="000000"/>
              </a:solidFill>
              <a:latin typeface="Lobster"/>
              <a:ea typeface="Lobster"/>
              <a:cs typeface="Lobster"/>
              <a:sym typeface="Lobster"/>
            </a:endParaRPr>
          </a:p>
          <a:p>
            <a:pPr marL="0" lvl="0" indent="0" algn="l" rtl="0">
              <a:lnSpc>
                <a:spcPct val="105000"/>
              </a:lnSpc>
              <a:spcBef>
                <a:spcPts val="1200"/>
              </a:spcBef>
              <a:spcAft>
                <a:spcPts val="0"/>
              </a:spcAft>
              <a:buClr>
                <a:schemeClr val="dk1"/>
              </a:buClr>
              <a:buSzPts val="275"/>
              <a:buFont typeface="Arial"/>
              <a:buNone/>
            </a:pPr>
            <a:r>
              <a:rPr lang="pl" sz="1887" b="1">
                <a:solidFill>
                  <a:srgbClr val="000000"/>
                </a:solidFill>
                <a:latin typeface="Lobster"/>
                <a:ea typeface="Lobster"/>
                <a:cs typeface="Lobster"/>
                <a:sym typeface="Lobster"/>
              </a:rPr>
              <a:t>500 g Penne-Nudeln</a:t>
            </a:r>
            <a:endParaRPr sz="1887" b="1">
              <a:solidFill>
                <a:srgbClr val="000000"/>
              </a:solidFill>
              <a:latin typeface="Lobster"/>
              <a:ea typeface="Lobster"/>
              <a:cs typeface="Lobster"/>
              <a:sym typeface="Lobster"/>
            </a:endParaRPr>
          </a:p>
          <a:p>
            <a:pPr marL="0" lvl="0" indent="0" algn="l" rtl="0">
              <a:lnSpc>
                <a:spcPct val="105000"/>
              </a:lnSpc>
              <a:spcBef>
                <a:spcPts val="1200"/>
              </a:spcBef>
              <a:spcAft>
                <a:spcPts val="0"/>
              </a:spcAft>
              <a:buClr>
                <a:schemeClr val="dk1"/>
              </a:buClr>
              <a:buSzPts val="275"/>
              <a:buFont typeface="Arial"/>
              <a:buNone/>
            </a:pPr>
            <a:r>
              <a:rPr lang="pl" sz="1887" b="1">
                <a:solidFill>
                  <a:srgbClr val="000000"/>
                </a:solidFill>
                <a:latin typeface="Lobster"/>
                <a:ea typeface="Lobster"/>
                <a:cs typeface="Lobster"/>
                <a:sym typeface="Lobster"/>
              </a:rPr>
              <a:t>500 g Hackfleisch</a:t>
            </a:r>
            <a:endParaRPr sz="1887" b="1">
              <a:solidFill>
                <a:srgbClr val="000000"/>
              </a:solidFill>
              <a:latin typeface="Lobster"/>
              <a:ea typeface="Lobster"/>
              <a:cs typeface="Lobster"/>
              <a:sym typeface="Lobster"/>
            </a:endParaRPr>
          </a:p>
          <a:p>
            <a:pPr marL="0" lvl="0" indent="0" algn="l" rtl="0">
              <a:lnSpc>
                <a:spcPct val="105000"/>
              </a:lnSpc>
              <a:spcBef>
                <a:spcPts val="1200"/>
              </a:spcBef>
              <a:spcAft>
                <a:spcPts val="0"/>
              </a:spcAft>
              <a:buClr>
                <a:schemeClr val="dk1"/>
              </a:buClr>
              <a:buSzPts val="275"/>
              <a:buFont typeface="Arial"/>
              <a:buNone/>
            </a:pPr>
            <a:r>
              <a:rPr lang="pl" sz="1887" b="1">
                <a:solidFill>
                  <a:srgbClr val="000000"/>
                </a:solidFill>
                <a:latin typeface="Lobster"/>
                <a:ea typeface="Lobster"/>
                <a:cs typeface="Lobster"/>
                <a:sym typeface="Lobster"/>
              </a:rPr>
              <a:t>1 Zwiebel</a:t>
            </a:r>
            <a:endParaRPr sz="1887" b="1">
              <a:solidFill>
                <a:srgbClr val="000000"/>
              </a:solidFill>
              <a:latin typeface="Lobster"/>
              <a:ea typeface="Lobster"/>
              <a:cs typeface="Lobster"/>
              <a:sym typeface="Lobster"/>
            </a:endParaRPr>
          </a:p>
          <a:p>
            <a:pPr marL="0" lvl="0" indent="0" algn="l" rtl="0">
              <a:lnSpc>
                <a:spcPct val="105000"/>
              </a:lnSpc>
              <a:spcBef>
                <a:spcPts val="1200"/>
              </a:spcBef>
              <a:spcAft>
                <a:spcPts val="0"/>
              </a:spcAft>
              <a:buClr>
                <a:schemeClr val="dk1"/>
              </a:buClr>
              <a:buSzPts val="275"/>
              <a:buFont typeface="Arial"/>
              <a:buNone/>
            </a:pPr>
            <a:r>
              <a:rPr lang="pl" sz="1887" b="1">
                <a:solidFill>
                  <a:srgbClr val="000000"/>
                </a:solidFill>
                <a:latin typeface="Lobster"/>
                <a:ea typeface="Lobster"/>
                <a:cs typeface="Lobster"/>
                <a:sym typeface="Lobster"/>
              </a:rPr>
              <a:t>Tomaten in der Dose</a:t>
            </a:r>
            <a:endParaRPr sz="1887" b="1">
              <a:solidFill>
                <a:srgbClr val="000000"/>
              </a:solidFill>
              <a:latin typeface="Lobster"/>
              <a:ea typeface="Lobster"/>
              <a:cs typeface="Lobster"/>
              <a:sym typeface="Lobster"/>
            </a:endParaRPr>
          </a:p>
          <a:p>
            <a:pPr marL="0" lvl="0" indent="0" algn="l" rtl="0">
              <a:lnSpc>
                <a:spcPct val="105000"/>
              </a:lnSpc>
              <a:spcBef>
                <a:spcPts val="1200"/>
              </a:spcBef>
              <a:spcAft>
                <a:spcPts val="0"/>
              </a:spcAft>
              <a:buClr>
                <a:schemeClr val="dk1"/>
              </a:buClr>
              <a:buSzPts val="275"/>
              <a:buFont typeface="Arial"/>
              <a:buNone/>
            </a:pPr>
            <a:r>
              <a:rPr lang="pl" sz="1887" b="1">
                <a:solidFill>
                  <a:srgbClr val="000000"/>
                </a:solidFill>
                <a:latin typeface="Lobster"/>
                <a:ea typeface="Lobster"/>
                <a:cs typeface="Lobster"/>
                <a:sym typeface="Lobster"/>
              </a:rPr>
              <a:t>Tomatenkonzentrat</a:t>
            </a:r>
            <a:endParaRPr sz="1887" b="1">
              <a:solidFill>
                <a:srgbClr val="000000"/>
              </a:solidFill>
              <a:latin typeface="Lobster"/>
              <a:ea typeface="Lobster"/>
              <a:cs typeface="Lobster"/>
              <a:sym typeface="Lobster"/>
            </a:endParaRPr>
          </a:p>
          <a:p>
            <a:pPr marL="0" lvl="0" indent="0" algn="l" rtl="0">
              <a:lnSpc>
                <a:spcPct val="105000"/>
              </a:lnSpc>
              <a:spcBef>
                <a:spcPts val="1200"/>
              </a:spcBef>
              <a:spcAft>
                <a:spcPts val="0"/>
              </a:spcAft>
              <a:buClr>
                <a:schemeClr val="dk1"/>
              </a:buClr>
              <a:buSzPts val="275"/>
              <a:buFont typeface="Arial"/>
              <a:buNone/>
            </a:pPr>
            <a:r>
              <a:rPr lang="pl" sz="1887" b="1">
                <a:solidFill>
                  <a:srgbClr val="000000"/>
                </a:solidFill>
                <a:latin typeface="Lobster"/>
                <a:ea typeface="Lobster"/>
                <a:cs typeface="Lobster"/>
                <a:sym typeface="Lobster"/>
              </a:rPr>
              <a:t>Salz</a:t>
            </a:r>
            <a:endParaRPr sz="1887" b="1">
              <a:solidFill>
                <a:srgbClr val="000000"/>
              </a:solidFill>
              <a:latin typeface="Lobster"/>
              <a:ea typeface="Lobster"/>
              <a:cs typeface="Lobster"/>
              <a:sym typeface="Lobster"/>
            </a:endParaRPr>
          </a:p>
          <a:p>
            <a:pPr marL="0" lvl="0" indent="0" algn="l" rtl="0">
              <a:lnSpc>
                <a:spcPct val="105000"/>
              </a:lnSpc>
              <a:spcBef>
                <a:spcPts val="1200"/>
              </a:spcBef>
              <a:spcAft>
                <a:spcPts val="0"/>
              </a:spcAft>
              <a:buClr>
                <a:schemeClr val="dk1"/>
              </a:buClr>
              <a:buSzPts val="275"/>
              <a:buFont typeface="Arial"/>
              <a:buNone/>
            </a:pPr>
            <a:r>
              <a:rPr lang="pl" sz="1887" b="1">
                <a:solidFill>
                  <a:srgbClr val="000000"/>
                </a:solidFill>
                <a:latin typeface="Lobster"/>
                <a:ea typeface="Lobster"/>
                <a:cs typeface="Lobster"/>
                <a:sym typeface="Lobster"/>
              </a:rPr>
              <a:t>Pfeffer</a:t>
            </a:r>
            <a:endParaRPr sz="1887" b="1">
              <a:solidFill>
                <a:srgbClr val="000000"/>
              </a:solidFill>
              <a:latin typeface="Lobster"/>
              <a:ea typeface="Lobster"/>
              <a:cs typeface="Lobster"/>
              <a:sym typeface="Lobster"/>
            </a:endParaRPr>
          </a:p>
          <a:p>
            <a:pPr marL="0" lvl="0" indent="0" algn="l" rtl="0">
              <a:lnSpc>
                <a:spcPct val="105000"/>
              </a:lnSpc>
              <a:spcBef>
                <a:spcPts val="1200"/>
              </a:spcBef>
              <a:spcAft>
                <a:spcPts val="0"/>
              </a:spcAft>
              <a:buClr>
                <a:schemeClr val="dk1"/>
              </a:buClr>
              <a:buSzPts val="275"/>
              <a:buFont typeface="Arial"/>
              <a:buNone/>
            </a:pPr>
            <a:r>
              <a:rPr lang="pl" sz="1887" b="1">
                <a:solidFill>
                  <a:srgbClr val="000000"/>
                </a:solidFill>
                <a:latin typeface="Lobster"/>
                <a:ea typeface="Lobster"/>
                <a:cs typeface="Lobster"/>
                <a:sym typeface="Lobster"/>
              </a:rPr>
              <a:t>Basilikum</a:t>
            </a:r>
            <a:endParaRPr sz="1887" b="1">
              <a:solidFill>
                <a:srgbClr val="000000"/>
              </a:solidFill>
              <a:latin typeface="Lobster"/>
              <a:ea typeface="Lobster"/>
              <a:cs typeface="Lobster"/>
              <a:sym typeface="Lobster"/>
            </a:endParaRPr>
          </a:p>
          <a:p>
            <a:pPr marL="0" lvl="0" indent="0" algn="l" rtl="0">
              <a:lnSpc>
                <a:spcPct val="105000"/>
              </a:lnSpc>
              <a:spcBef>
                <a:spcPts val="1200"/>
              </a:spcBef>
              <a:spcAft>
                <a:spcPts val="1200"/>
              </a:spcAft>
              <a:buSzPts val="275"/>
              <a:buNone/>
            </a:pPr>
            <a:endParaRPr sz="850" b="1"/>
          </a:p>
        </p:txBody>
      </p:sp>
      <p:pic>
        <p:nvPicPr>
          <p:cNvPr id="88" name="Google Shape;88;p18"/>
          <p:cNvPicPr preferRelativeResize="0"/>
          <p:nvPr/>
        </p:nvPicPr>
        <p:blipFill>
          <a:blip r:embed="rId3">
            <a:alphaModFix/>
          </a:blip>
          <a:stretch>
            <a:fillRect/>
          </a:stretch>
        </p:blipFill>
        <p:spPr>
          <a:xfrm>
            <a:off x="4979412" y="0"/>
            <a:ext cx="4164577" cy="5143501"/>
          </a:xfrm>
          <a:prstGeom prst="rect">
            <a:avLst/>
          </a:prstGeom>
          <a:noFill/>
          <a:ln>
            <a:noFill/>
          </a:ln>
        </p:spPr>
      </p:pic>
      <p:sp>
        <p:nvSpPr>
          <p:cNvPr id="89" name="Google Shape;89;p18"/>
          <p:cNvSpPr txBox="1"/>
          <p:nvPr/>
        </p:nvSpPr>
        <p:spPr>
          <a:xfrm>
            <a:off x="2540775" y="1165025"/>
            <a:ext cx="2206200" cy="418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pl" sz="2000">
                <a:solidFill>
                  <a:schemeClr val="dk1"/>
                </a:solidFill>
              </a:rPr>
              <a:t>500g makaronu penne</a:t>
            </a:r>
            <a:endParaRPr sz="2000">
              <a:solidFill>
                <a:schemeClr val="dk1"/>
              </a:solidFill>
            </a:endParaRPr>
          </a:p>
          <a:p>
            <a:pPr marL="0" lvl="0" indent="0" algn="l" rtl="0">
              <a:spcBef>
                <a:spcPts val="0"/>
              </a:spcBef>
              <a:spcAft>
                <a:spcPts val="0"/>
              </a:spcAft>
              <a:buClr>
                <a:schemeClr val="dk1"/>
              </a:buClr>
              <a:buSzPts val="1100"/>
              <a:buFont typeface="Arial"/>
              <a:buNone/>
            </a:pPr>
            <a:r>
              <a:rPr lang="pl" sz="2000">
                <a:solidFill>
                  <a:schemeClr val="dk1"/>
                </a:solidFill>
              </a:rPr>
              <a:t>500 gramów mięsa mielonego</a:t>
            </a:r>
            <a:endParaRPr sz="2000">
              <a:solidFill>
                <a:schemeClr val="dk1"/>
              </a:solidFill>
            </a:endParaRPr>
          </a:p>
          <a:p>
            <a:pPr marL="0" lvl="0" indent="0" algn="l" rtl="0">
              <a:spcBef>
                <a:spcPts val="0"/>
              </a:spcBef>
              <a:spcAft>
                <a:spcPts val="0"/>
              </a:spcAft>
              <a:buClr>
                <a:schemeClr val="dk1"/>
              </a:buClr>
              <a:buSzPts val="1100"/>
              <a:buFont typeface="Arial"/>
              <a:buNone/>
            </a:pPr>
            <a:r>
              <a:rPr lang="pl" sz="2000">
                <a:solidFill>
                  <a:schemeClr val="dk1"/>
                </a:solidFill>
              </a:rPr>
              <a:t>1 cebula</a:t>
            </a:r>
            <a:endParaRPr sz="2000">
              <a:solidFill>
                <a:schemeClr val="dk1"/>
              </a:solidFill>
            </a:endParaRPr>
          </a:p>
          <a:p>
            <a:pPr marL="0" lvl="0" indent="0" algn="l" rtl="0">
              <a:spcBef>
                <a:spcPts val="0"/>
              </a:spcBef>
              <a:spcAft>
                <a:spcPts val="0"/>
              </a:spcAft>
              <a:buClr>
                <a:schemeClr val="dk1"/>
              </a:buClr>
              <a:buSzPts val="1100"/>
              <a:buFont typeface="Arial"/>
              <a:buNone/>
            </a:pPr>
            <a:r>
              <a:rPr lang="pl" sz="2000">
                <a:solidFill>
                  <a:schemeClr val="dk1"/>
                </a:solidFill>
              </a:rPr>
              <a:t>Pomidory z puszki</a:t>
            </a:r>
            <a:endParaRPr sz="2000">
              <a:solidFill>
                <a:schemeClr val="dk1"/>
              </a:solidFill>
            </a:endParaRPr>
          </a:p>
          <a:p>
            <a:pPr marL="0" lvl="0" indent="0" algn="l" rtl="0">
              <a:spcBef>
                <a:spcPts val="0"/>
              </a:spcBef>
              <a:spcAft>
                <a:spcPts val="0"/>
              </a:spcAft>
              <a:buClr>
                <a:schemeClr val="dk1"/>
              </a:buClr>
              <a:buSzPts val="1100"/>
              <a:buFont typeface="Arial"/>
              <a:buNone/>
            </a:pPr>
            <a:r>
              <a:rPr lang="pl" sz="2000">
                <a:solidFill>
                  <a:schemeClr val="dk1"/>
                </a:solidFill>
              </a:rPr>
              <a:t>koncentrat pomidorowy</a:t>
            </a:r>
            <a:endParaRPr sz="2000">
              <a:solidFill>
                <a:schemeClr val="dk1"/>
              </a:solidFill>
            </a:endParaRPr>
          </a:p>
          <a:p>
            <a:pPr marL="0" lvl="0" indent="0" algn="l" rtl="0">
              <a:spcBef>
                <a:spcPts val="0"/>
              </a:spcBef>
              <a:spcAft>
                <a:spcPts val="0"/>
              </a:spcAft>
              <a:buClr>
                <a:schemeClr val="dk1"/>
              </a:buClr>
              <a:buSzPts val="1100"/>
              <a:buFont typeface="Arial"/>
              <a:buNone/>
            </a:pPr>
            <a:r>
              <a:rPr lang="pl" sz="2000">
                <a:solidFill>
                  <a:schemeClr val="dk1"/>
                </a:solidFill>
              </a:rPr>
              <a:t>Sól</a:t>
            </a:r>
            <a:endParaRPr sz="2000">
              <a:solidFill>
                <a:schemeClr val="dk1"/>
              </a:solidFill>
            </a:endParaRPr>
          </a:p>
          <a:p>
            <a:pPr marL="0" lvl="0" indent="0" algn="l" rtl="0">
              <a:spcBef>
                <a:spcPts val="0"/>
              </a:spcBef>
              <a:spcAft>
                <a:spcPts val="0"/>
              </a:spcAft>
              <a:buClr>
                <a:schemeClr val="dk1"/>
              </a:buClr>
              <a:buSzPts val="1100"/>
              <a:buFont typeface="Arial"/>
              <a:buNone/>
            </a:pPr>
            <a:r>
              <a:rPr lang="pl" sz="2000">
                <a:solidFill>
                  <a:schemeClr val="dk1"/>
                </a:solidFill>
              </a:rPr>
              <a:t>pieprz</a:t>
            </a:r>
            <a:endParaRPr sz="2000">
              <a:solidFill>
                <a:schemeClr val="dk1"/>
              </a:solidFill>
            </a:endParaRPr>
          </a:p>
          <a:p>
            <a:pPr marL="0" lvl="0" indent="0" algn="l" rtl="0">
              <a:spcBef>
                <a:spcPts val="0"/>
              </a:spcBef>
              <a:spcAft>
                <a:spcPts val="0"/>
              </a:spcAft>
              <a:buClr>
                <a:schemeClr val="dk1"/>
              </a:buClr>
              <a:buSzPts val="1100"/>
              <a:buFont typeface="Arial"/>
              <a:buNone/>
            </a:pPr>
            <a:r>
              <a:rPr lang="pl" sz="2000">
                <a:solidFill>
                  <a:schemeClr val="dk1"/>
                </a:solidFill>
              </a:rPr>
              <a:t>bazylia</a:t>
            </a:r>
            <a:endParaRPr sz="2000">
              <a:solidFill>
                <a:schemeClr val="dk1"/>
              </a:solidFill>
            </a:endParaRPr>
          </a:p>
          <a:p>
            <a:pPr marL="0" lvl="0" indent="0" algn="l" rtl="0">
              <a:spcBef>
                <a:spcPts val="0"/>
              </a:spcBef>
              <a:spcAft>
                <a:spcPts val="0"/>
              </a:spcAft>
              <a:buNone/>
            </a:pP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172350"/>
            <a:ext cx="8520600"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Clr>
                <a:schemeClr val="dk1"/>
              </a:buClr>
              <a:buSzPts val="990"/>
              <a:buFont typeface="Arial"/>
              <a:buNone/>
            </a:pPr>
            <a:r>
              <a:rPr lang="pl" sz="4490">
                <a:solidFill>
                  <a:srgbClr val="E4BE62"/>
                </a:solidFill>
                <a:latin typeface="Lobster"/>
                <a:ea typeface="Lobster"/>
                <a:cs typeface="Lobster"/>
                <a:sym typeface="Lobster"/>
              </a:rPr>
              <a:t>Rezept</a:t>
            </a:r>
            <a:endParaRPr sz="4490">
              <a:solidFill>
                <a:srgbClr val="E4BE62"/>
              </a:solidFill>
              <a:latin typeface="Lobster"/>
              <a:ea typeface="Lobster"/>
              <a:cs typeface="Lobster"/>
              <a:sym typeface="Lobster"/>
            </a:endParaRPr>
          </a:p>
          <a:p>
            <a:pPr marL="0" lvl="0" indent="0" algn="l" rtl="0">
              <a:spcBef>
                <a:spcPts val="0"/>
              </a:spcBef>
              <a:spcAft>
                <a:spcPts val="0"/>
              </a:spcAft>
              <a:buSzPts val="990"/>
              <a:buNone/>
            </a:pPr>
            <a:endParaRPr sz="5120">
              <a:solidFill>
                <a:srgbClr val="E4BE62"/>
              </a:solidFill>
              <a:latin typeface="Lobster"/>
              <a:ea typeface="Lobster"/>
              <a:cs typeface="Lobster"/>
              <a:sym typeface="Lobster"/>
            </a:endParaRPr>
          </a:p>
        </p:txBody>
      </p:sp>
      <p:sp>
        <p:nvSpPr>
          <p:cNvPr id="80" name="Google Shape;80;p17"/>
          <p:cNvSpPr txBox="1">
            <a:spLocks noGrp="1"/>
          </p:cNvSpPr>
          <p:nvPr>
            <p:ph type="body" idx="1"/>
          </p:nvPr>
        </p:nvSpPr>
        <p:spPr>
          <a:xfrm>
            <a:off x="311700" y="1017725"/>
            <a:ext cx="4260300" cy="41643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935"/>
              <a:buNone/>
            </a:pPr>
            <a:r>
              <a:rPr lang="pl" sz="2338" dirty="0">
                <a:solidFill>
                  <a:schemeClr val="dk1"/>
                </a:solidFill>
                <a:latin typeface="Lobster"/>
                <a:ea typeface="Lobster"/>
                <a:cs typeface="Lobster"/>
                <a:sym typeface="Lobster"/>
              </a:rPr>
              <a:t>Schneide die Zwiebel. Die Zwiebel kurz in Öl anbraten. Fügen Sie das Hackfleisch hinzu. Dosentomaten und Tomatenpüree dazugeben. Alles zugedeckt auf kleiner Stufe ca. 20 Minuten köcheln lassen. Mit Salz und Pfeffer würzen. Die </a:t>
            </a:r>
            <a:r>
              <a:rPr lang="pl" sz="2338" dirty="0" smtClean="0">
                <a:solidFill>
                  <a:schemeClr val="dk1"/>
                </a:solidFill>
                <a:latin typeface="Lobster"/>
                <a:ea typeface="Lobster"/>
                <a:cs typeface="Lobster"/>
                <a:sym typeface="Lobster"/>
              </a:rPr>
              <a:t>Spaghetti-Nudeln </a:t>
            </a:r>
            <a:r>
              <a:rPr lang="pl" sz="2338" dirty="0">
                <a:solidFill>
                  <a:schemeClr val="dk1"/>
                </a:solidFill>
                <a:latin typeface="Lobster"/>
                <a:ea typeface="Lobster"/>
                <a:cs typeface="Lobster"/>
                <a:sym typeface="Lobster"/>
              </a:rPr>
              <a:t>nach dem Rezept auf der Packung in Salzwasser kochen. In einem Sieb abtropfen lassen.</a:t>
            </a:r>
            <a:endParaRPr sz="2338" dirty="0">
              <a:solidFill>
                <a:schemeClr val="dk1"/>
              </a:solidFill>
              <a:latin typeface="Lobster"/>
              <a:ea typeface="Lobster"/>
              <a:cs typeface="Lobster"/>
              <a:sym typeface="Lobster"/>
            </a:endParaRPr>
          </a:p>
          <a:p>
            <a:pPr marL="0" lvl="0" indent="0" algn="l" rtl="0">
              <a:lnSpc>
                <a:spcPct val="105000"/>
              </a:lnSpc>
              <a:spcBef>
                <a:spcPts val="1200"/>
              </a:spcBef>
              <a:spcAft>
                <a:spcPts val="1200"/>
              </a:spcAft>
              <a:buSzPts val="935"/>
              <a:buNone/>
            </a:pPr>
            <a:endParaRPr sz="1629" dirty="0">
              <a:solidFill>
                <a:schemeClr val="dk1"/>
              </a:solidFill>
            </a:endParaRPr>
          </a:p>
        </p:txBody>
      </p:sp>
      <p:sp>
        <p:nvSpPr>
          <p:cNvPr id="81" name="Google Shape;81;p17"/>
          <p:cNvSpPr txBox="1"/>
          <p:nvPr/>
        </p:nvSpPr>
        <p:spPr>
          <a:xfrm>
            <a:off x="4903375" y="2226725"/>
            <a:ext cx="40281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pl" sz="1800"/>
              <a:t>Cebulę poszatkować. Cebulę chwilkę podsmażyć na oleju. Dodać mięso mielone. Dodać pomidory z puszki, przecier pomidorowy. Całość dusić pod przykryciem na niskiej mocy palnika ok. 20 minut. Przyprawić solą, pieprzem. Spaghetti ugotować w osolonej wodzie według przepisu na opakowaniu. Odcedzić na durszlaku.</a:t>
            </a:r>
            <a:endParaRPr sz="1800"/>
          </a:p>
          <a:p>
            <a:pPr marL="0" lvl="0" indent="0" algn="l" rtl="0">
              <a:spcBef>
                <a:spcPts val="0"/>
              </a:spcBef>
              <a:spcAft>
                <a:spcPts val="0"/>
              </a:spcAft>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0"/>
            <a:ext cx="8520600" cy="1219199"/>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pl" sz="3720" dirty="0">
                <a:solidFill>
                  <a:srgbClr val="E4BE62"/>
                </a:solidFill>
                <a:latin typeface="Lobster"/>
                <a:ea typeface="Lobster"/>
                <a:cs typeface="Lobster"/>
                <a:sym typeface="Lobster"/>
              </a:rPr>
              <a:t>Tagiatelle mit </a:t>
            </a:r>
            <a:r>
              <a:rPr lang="pl" sz="3720" dirty="0" smtClean="0">
                <a:solidFill>
                  <a:srgbClr val="E4BE62"/>
                </a:solidFill>
                <a:latin typeface="Lobster"/>
                <a:ea typeface="Lobster"/>
                <a:cs typeface="Lobster"/>
                <a:sym typeface="Lobster"/>
              </a:rPr>
              <a:t>Thunfisch  /</a:t>
            </a:r>
            <a:br>
              <a:rPr lang="pl" sz="3720" dirty="0" smtClean="0">
                <a:solidFill>
                  <a:srgbClr val="E4BE62"/>
                </a:solidFill>
                <a:latin typeface="Lobster"/>
                <a:ea typeface="Lobster"/>
                <a:cs typeface="Lobster"/>
                <a:sym typeface="Lobster"/>
              </a:rPr>
            </a:br>
            <a:r>
              <a:rPr lang="pl" sz="3720" dirty="0" smtClean="0">
                <a:solidFill>
                  <a:srgbClr val="E4BE62"/>
                </a:solidFill>
                <a:latin typeface="Lobster"/>
                <a:ea typeface="Lobster"/>
                <a:cs typeface="Lobster"/>
                <a:sym typeface="Lobster"/>
              </a:rPr>
              <a:t>Tagiatelle z tuńczykiem</a:t>
            </a:r>
            <a:endParaRPr sz="3720" dirty="0">
              <a:solidFill>
                <a:srgbClr val="E4BE62"/>
              </a:solidFill>
              <a:latin typeface="Lobster"/>
              <a:ea typeface="Lobster"/>
              <a:cs typeface="Lobster"/>
              <a:sym typeface="Lobster"/>
            </a:endParaRPr>
          </a:p>
        </p:txBody>
      </p:sp>
      <p:sp>
        <p:nvSpPr>
          <p:cNvPr id="95" name="Google Shape;95;p19"/>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pl" sz="2393" b="1" dirty="0" smtClean="0">
                <a:solidFill>
                  <a:schemeClr val="dk1"/>
                </a:solidFill>
                <a:latin typeface="Lobster"/>
                <a:ea typeface="Lobster"/>
                <a:cs typeface="Lobster"/>
                <a:sym typeface="Lobster"/>
              </a:rPr>
              <a:t>Zutaten / składniki: </a:t>
            </a:r>
            <a:endParaRPr sz="2393" b="1"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018"/>
              <a:buFont typeface="Arial"/>
              <a:buNone/>
            </a:pPr>
            <a:r>
              <a:rPr lang="pl" sz="2093" dirty="0" smtClean="0">
                <a:solidFill>
                  <a:schemeClr val="dk1"/>
                </a:solidFill>
                <a:latin typeface="Lobster"/>
                <a:ea typeface="Lobster"/>
                <a:cs typeface="Lobster"/>
                <a:sym typeface="Lobster"/>
              </a:rPr>
              <a:t>Thunfischdose</a:t>
            </a:r>
            <a:endParaRPr sz="2093"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018"/>
              <a:buFont typeface="Arial"/>
              <a:buNone/>
            </a:pPr>
            <a:r>
              <a:rPr lang="pl" sz="2093" dirty="0">
                <a:solidFill>
                  <a:schemeClr val="dk1"/>
                </a:solidFill>
                <a:latin typeface="Lobster"/>
                <a:ea typeface="Lobster"/>
                <a:cs typeface="Lobster"/>
                <a:sym typeface="Lobster"/>
              </a:rPr>
              <a:t>Tagiatelle-Nudeln</a:t>
            </a:r>
            <a:endParaRPr sz="2093"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018"/>
              <a:buFont typeface="Arial"/>
              <a:buNone/>
            </a:pPr>
            <a:r>
              <a:rPr lang="pl" sz="2093" dirty="0">
                <a:solidFill>
                  <a:schemeClr val="dk1"/>
                </a:solidFill>
                <a:latin typeface="Lobster"/>
                <a:ea typeface="Lobster"/>
                <a:cs typeface="Lobster"/>
                <a:sym typeface="Lobster"/>
              </a:rPr>
              <a:t>Zwiebel</a:t>
            </a:r>
            <a:endParaRPr sz="2093"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018"/>
              <a:buFont typeface="Arial"/>
              <a:buNone/>
            </a:pPr>
            <a:r>
              <a:rPr lang="pl" sz="2093" dirty="0">
                <a:solidFill>
                  <a:schemeClr val="dk1"/>
                </a:solidFill>
                <a:latin typeface="Lobster"/>
                <a:ea typeface="Lobster"/>
                <a:cs typeface="Lobster"/>
                <a:sym typeface="Lobster"/>
              </a:rPr>
              <a:t>Gewürze</a:t>
            </a:r>
            <a:endParaRPr sz="2093"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018"/>
              <a:buFont typeface="Arial"/>
              <a:buNone/>
            </a:pPr>
            <a:r>
              <a:rPr lang="pl" sz="2093" dirty="0" smtClean="0">
                <a:solidFill>
                  <a:schemeClr val="dk1"/>
                </a:solidFill>
                <a:latin typeface="Lobster"/>
                <a:ea typeface="Lobster"/>
                <a:cs typeface="Lobster"/>
                <a:sym typeface="Lobster"/>
              </a:rPr>
              <a:t>Creme fraiche</a:t>
            </a:r>
            <a:endParaRPr sz="2093"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Clr>
                <a:schemeClr val="dk1"/>
              </a:buClr>
              <a:buSzPts val="1018"/>
              <a:buFont typeface="Arial"/>
              <a:buNone/>
            </a:pPr>
            <a:r>
              <a:rPr lang="pl" sz="2093" dirty="0">
                <a:solidFill>
                  <a:schemeClr val="dk1"/>
                </a:solidFill>
                <a:latin typeface="Lobster"/>
                <a:ea typeface="Lobster"/>
                <a:cs typeface="Lobster"/>
                <a:sym typeface="Lobster"/>
              </a:rPr>
              <a:t>Käse</a:t>
            </a:r>
            <a:endParaRPr sz="2093"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SzPts val="1018"/>
              <a:buNone/>
            </a:pPr>
            <a:endParaRPr sz="1865" dirty="0"/>
          </a:p>
          <a:p>
            <a:pPr marL="0" lvl="0" indent="0" algn="l" rtl="0">
              <a:lnSpc>
                <a:spcPct val="95000"/>
              </a:lnSpc>
              <a:spcBef>
                <a:spcPts val="1200"/>
              </a:spcBef>
              <a:spcAft>
                <a:spcPts val="1200"/>
              </a:spcAft>
              <a:buSzPts val="1018"/>
              <a:buNone/>
            </a:pPr>
            <a:endParaRPr sz="1865" dirty="0"/>
          </a:p>
        </p:txBody>
      </p:sp>
      <p:pic>
        <p:nvPicPr>
          <p:cNvPr id="96" name="Google Shape;96;p19"/>
          <p:cNvPicPr preferRelativeResize="0"/>
          <p:nvPr/>
        </p:nvPicPr>
        <p:blipFill>
          <a:blip r:embed="rId4">
            <a:alphaModFix/>
          </a:blip>
          <a:stretch>
            <a:fillRect/>
          </a:stretch>
        </p:blipFill>
        <p:spPr>
          <a:xfrm>
            <a:off x="6612442" y="0"/>
            <a:ext cx="2531567" cy="5143501"/>
          </a:xfrm>
          <a:prstGeom prst="rect">
            <a:avLst/>
          </a:prstGeom>
          <a:noFill/>
          <a:ln>
            <a:noFill/>
          </a:ln>
        </p:spPr>
      </p:pic>
      <p:sp>
        <p:nvSpPr>
          <p:cNvPr id="97" name="Google Shape;97;p19"/>
          <p:cNvSpPr txBox="1"/>
          <p:nvPr/>
        </p:nvSpPr>
        <p:spPr>
          <a:xfrm>
            <a:off x="2816772" y="1786760"/>
            <a:ext cx="3594538"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pitchFamily="34" charset="0"/>
              <a:buChar char="•"/>
            </a:pPr>
            <a:r>
              <a:rPr lang="pl" sz="2200" dirty="0"/>
              <a:t>puszka tuńczyka</a:t>
            </a:r>
            <a:endParaRPr sz="2200" dirty="0"/>
          </a:p>
          <a:p>
            <a:pPr marL="0" lvl="0" indent="0" algn="l" rtl="0">
              <a:spcBef>
                <a:spcPts val="0"/>
              </a:spcBef>
              <a:spcAft>
                <a:spcPts val="0"/>
              </a:spcAft>
              <a:buClr>
                <a:schemeClr val="dk1"/>
              </a:buClr>
              <a:buSzPts val="1100"/>
              <a:buFont typeface="Arial" pitchFamily="34" charset="0"/>
              <a:buChar char="•"/>
            </a:pPr>
            <a:r>
              <a:rPr lang="pl" sz="2200" dirty="0"/>
              <a:t>m</a:t>
            </a:r>
            <a:r>
              <a:rPr lang="pl" sz="2200" dirty="0" smtClean="0"/>
              <a:t>akaron </a:t>
            </a:r>
            <a:r>
              <a:rPr lang="pl" sz="2200" dirty="0"/>
              <a:t>Tagiatelle</a:t>
            </a:r>
            <a:endParaRPr sz="2200" dirty="0"/>
          </a:p>
          <a:p>
            <a:pPr marL="0" lvl="0" indent="0" algn="l" rtl="0">
              <a:spcBef>
                <a:spcPts val="0"/>
              </a:spcBef>
              <a:spcAft>
                <a:spcPts val="0"/>
              </a:spcAft>
              <a:buClr>
                <a:schemeClr val="dk1"/>
              </a:buClr>
              <a:buSzPts val="1100"/>
              <a:buFont typeface="Arial" pitchFamily="34" charset="0"/>
              <a:buChar char="•"/>
            </a:pPr>
            <a:r>
              <a:rPr lang="pl" sz="2200" dirty="0"/>
              <a:t>c</a:t>
            </a:r>
            <a:r>
              <a:rPr lang="pl" sz="2200" dirty="0" smtClean="0"/>
              <a:t>ebula</a:t>
            </a:r>
            <a:endParaRPr sz="2200" dirty="0"/>
          </a:p>
          <a:p>
            <a:pPr marL="0" lvl="0" indent="0" algn="l" rtl="0">
              <a:spcBef>
                <a:spcPts val="0"/>
              </a:spcBef>
              <a:spcAft>
                <a:spcPts val="0"/>
              </a:spcAft>
              <a:buClr>
                <a:schemeClr val="dk1"/>
              </a:buClr>
              <a:buSzPts val="1100"/>
              <a:buFont typeface="Arial" pitchFamily="34" charset="0"/>
              <a:buChar char="•"/>
            </a:pPr>
            <a:r>
              <a:rPr lang="pl" sz="2200" dirty="0"/>
              <a:t>p</a:t>
            </a:r>
            <a:r>
              <a:rPr lang="pl" sz="2200" dirty="0" smtClean="0"/>
              <a:t>rzyprawy</a:t>
            </a:r>
            <a:endParaRPr sz="2200" dirty="0"/>
          </a:p>
          <a:p>
            <a:pPr marL="0" lvl="0" indent="0" algn="l" rtl="0">
              <a:spcBef>
                <a:spcPts val="0"/>
              </a:spcBef>
              <a:spcAft>
                <a:spcPts val="0"/>
              </a:spcAft>
              <a:buClr>
                <a:schemeClr val="dk1"/>
              </a:buClr>
              <a:buSzPts val="1100"/>
              <a:buFont typeface="Arial" pitchFamily="34" charset="0"/>
              <a:buChar char="•"/>
            </a:pPr>
            <a:r>
              <a:rPr lang="pl-PL" sz="2200" dirty="0" smtClean="0"/>
              <a:t>K</a:t>
            </a:r>
            <a:r>
              <a:rPr lang="pl" sz="2200" dirty="0" smtClean="0"/>
              <a:t>rem fraiche- śmietanka francuska, lekko kwaśna</a:t>
            </a:r>
            <a:endParaRPr sz="2200" dirty="0"/>
          </a:p>
          <a:p>
            <a:pPr marL="0" lvl="0" indent="0" algn="l" rtl="0">
              <a:spcBef>
                <a:spcPts val="0"/>
              </a:spcBef>
              <a:spcAft>
                <a:spcPts val="0"/>
              </a:spcAft>
              <a:buClr>
                <a:schemeClr val="dk1"/>
              </a:buClr>
              <a:buSzPts val="1100"/>
              <a:buFont typeface="Arial" pitchFamily="34" charset="0"/>
              <a:buChar char="•"/>
            </a:pPr>
            <a:r>
              <a:rPr lang="pl" sz="2200" dirty="0"/>
              <a:t>s</a:t>
            </a:r>
            <a:r>
              <a:rPr lang="pl" sz="2200" dirty="0" smtClean="0"/>
              <a:t>er</a:t>
            </a:r>
            <a:endParaRPr sz="2200" dirty="0"/>
          </a:p>
          <a:p>
            <a:pPr marL="0" lvl="0" indent="0" algn="l" rtl="0">
              <a:spcBef>
                <a:spcPts val="0"/>
              </a:spcBef>
              <a:spcAft>
                <a:spcPts val="0"/>
              </a:spcAft>
              <a:buNone/>
            </a:pPr>
            <a:endParaRPr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172350"/>
            <a:ext cx="8520600" cy="572700"/>
          </a:xfrm>
          <a:prstGeom prst="rect">
            <a:avLst/>
          </a:prstGeom>
          <a:effectLst>
            <a:outerShdw blurRad="57150" dist="19050" dir="5400000" algn="bl" rotWithShape="0">
              <a:srgbClr val="000000"/>
            </a:outerShdw>
          </a:effectLst>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Clr>
                <a:schemeClr val="dk1"/>
              </a:buClr>
              <a:buSzPts val="990"/>
              <a:buFont typeface="Arial"/>
              <a:buNone/>
            </a:pPr>
            <a:r>
              <a:rPr lang="pl" sz="4490">
                <a:solidFill>
                  <a:srgbClr val="E4BE62"/>
                </a:solidFill>
                <a:latin typeface="Lobster"/>
                <a:ea typeface="Lobster"/>
                <a:cs typeface="Lobster"/>
                <a:sym typeface="Lobster"/>
              </a:rPr>
              <a:t>Rezept</a:t>
            </a:r>
            <a:endParaRPr sz="4490">
              <a:solidFill>
                <a:srgbClr val="E4BE62"/>
              </a:solidFill>
              <a:latin typeface="Lobster"/>
              <a:ea typeface="Lobster"/>
              <a:cs typeface="Lobster"/>
              <a:sym typeface="Lobster"/>
            </a:endParaRPr>
          </a:p>
          <a:p>
            <a:pPr marL="0" lvl="0" indent="0" algn="l" rtl="0">
              <a:spcBef>
                <a:spcPts val="0"/>
              </a:spcBef>
              <a:spcAft>
                <a:spcPts val="0"/>
              </a:spcAft>
              <a:buSzPts val="990"/>
              <a:buNone/>
            </a:pPr>
            <a:endParaRPr sz="5120">
              <a:solidFill>
                <a:srgbClr val="E4BE62"/>
              </a:solidFill>
              <a:latin typeface="Lobster"/>
              <a:ea typeface="Lobster"/>
              <a:cs typeface="Lobster"/>
              <a:sym typeface="Lobster"/>
            </a:endParaRPr>
          </a:p>
        </p:txBody>
      </p:sp>
      <p:sp>
        <p:nvSpPr>
          <p:cNvPr id="103" name="Google Shape;103;p20"/>
          <p:cNvSpPr txBox="1">
            <a:spLocks noGrp="1"/>
          </p:cNvSpPr>
          <p:nvPr>
            <p:ph type="body" idx="1"/>
          </p:nvPr>
        </p:nvSpPr>
        <p:spPr>
          <a:xfrm>
            <a:off x="109475" y="952800"/>
            <a:ext cx="5799300" cy="362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pl" sz="2000">
                <a:solidFill>
                  <a:schemeClr val="dk1"/>
                </a:solidFill>
                <a:latin typeface="Lobster"/>
                <a:ea typeface="Lobster"/>
                <a:cs typeface="Lobster"/>
                <a:sym typeface="Lobster"/>
              </a:rPr>
              <a:t>1. Nudeln kochen</a:t>
            </a:r>
            <a:endParaRPr sz="2000">
              <a:solidFill>
                <a:schemeClr val="dk1"/>
              </a:solidFill>
              <a:latin typeface="Lobster"/>
              <a:ea typeface="Lobster"/>
              <a:cs typeface="Lobster"/>
              <a:sym typeface="Lobster"/>
            </a:endParaRPr>
          </a:p>
          <a:p>
            <a:pPr marL="0" lvl="0" indent="0" algn="l" rtl="0">
              <a:spcBef>
                <a:spcPts val="1200"/>
              </a:spcBef>
              <a:spcAft>
                <a:spcPts val="0"/>
              </a:spcAft>
              <a:buClr>
                <a:schemeClr val="dk1"/>
              </a:buClr>
              <a:buSzPts val="1100"/>
              <a:buFont typeface="Arial"/>
              <a:buNone/>
            </a:pPr>
            <a:r>
              <a:rPr lang="pl" sz="2000">
                <a:solidFill>
                  <a:schemeClr val="dk1"/>
                </a:solidFill>
                <a:latin typeface="Lobster"/>
                <a:ea typeface="Lobster"/>
                <a:cs typeface="Lobster"/>
                <a:sym typeface="Lobster"/>
              </a:rPr>
              <a:t>2. Die Zwiebeln in einer Pfanne anbraten und dann den Thunfisch hinzugeben</a:t>
            </a:r>
            <a:endParaRPr sz="2000">
              <a:solidFill>
                <a:schemeClr val="dk1"/>
              </a:solidFill>
              <a:latin typeface="Lobster"/>
              <a:ea typeface="Lobster"/>
              <a:cs typeface="Lobster"/>
              <a:sym typeface="Lobster"/>
            </a:endParaRPr>
          </a:p>
          <a:p>
            <a:pPr marL="0" lvl="0" indent="0" algn="l" rtl="0">
              <a:spcBef>
                <a:spcPts val="1200"/>
              </a:spcBef>
              <a:spcAft>
                <a:spcPts val="0"/>
              </a:spcAft>
              <a:buClr>
                <a:schemeClr val="dk1"/>
              </a:buClr>
              <a:buSzPts val="1100"/>
              <a:buFont typeface="Arial"/>
              <a:buNone/>
            </a:pPr>
            <a:r>
              <a:rPr lang="pl" sz="2000">
                <a:solidFill>
                  <a:schemeClr val="dk1"/>
                </a:solidFill>
                <a:latin typeface="Lobster"/>
                <a:ea typeface="Lobster"/>
                <a:cs typeface="Lobster"/>
                <a:sym typeface="Lobster"/>
              </a:rPr>
              <a:t>3. Gießen Sie die Sahne darüber und fügen Sie die Gewürze hinzu</a:t>
            </a:r>
            <a:endParaRPr sz="2000">
              <a:solidFill>
                <a:schemeClr val="dk1"/>
              </a:solidFill>
              <a:latin typeface="Lobster"/>
              <a:ea typeface="Lobster"/>
              <a:cs typeface="Lobster"/>
              <a:sym typeface="Lobster"/>
            </a:endParaRPr>
          </a:p>
          <a:p>
            <a:pPr marL="0" lvl="0" indent="0" algn="l" rtl="0">
              <a:spcBef>
                <a:spcPts val="1200"/>
              </a:spcBef>
              <a:spcAft>
                <a:spcPts val="0"/>
              </a:spcAft>
              <a:buClr>
                <a:schemeClr val="dk1"/>
              </a:buClr>
              <a:buSzPts val="1100"/>
              <a:buFont typeface="Arial"/>
              <a:buNone/>
            </a:pPr>
            <a:r>
              <a:rPr lang="pl" sz="2000">
                <a:solidFill>
                  <a:schemeClr val="dk1"/>
                </a:solidFill>
                <a:latin typeface="Lobster"/>
                <a:ea typeface="Lobster"/>
                <a:cs typeface="Lobster"/>
                <a:sym typeface="Lobster"/>
              </a:rPr>
              <a:t>4. die gekochten Nudeln hinzufügen</a:t>
            </a:r>
            <a:endParaRPr sz="2000">
              <a:solidFill>
                <a:schemeClr val="dk1"/>
              </a:solidFill>
              <a:latin typeface="Lobster"/>
              <a:ea typeface="Lobster"/>
              <a:cs typeface="Lobster"/>
              <a:sym typeface="Lobster"/>
            </a:endParaRPr>
          </a:p>
          <a:p>
            <a:pPr marL="0" lvl="0" indent="0" algn="l" rtl="0">
              <a:spcBef>
                <a:spcPts val="1200"/>
              </a:spcBef>
              <a:spcAft>
                <a:spcPts val="0"/>
              </a:spcAft>
              <a:buClr>
                <a:schemeClr val="dk1"/>
              </a:buClr>
              <a:buSzPts val="1100"/>
              <a:buFont typeface="Arial"/>
              <a:buNone/>
            </a:pPr>
            <a:r>
              <a:rPr lang="pl" sz="2000">
                <a:solidFill>
                  <a:schemeClr val="dk1"/>
                </a:solidFill>
                <a:latin typeface="Lobster"/>
                <a:ea typeface="Lobster"/>
                <a:cs typeface="Lobster"/>
                <a:sym typeface="Lobster"/>
              </a:rPr>
              <a:t>5. Alles mit Käse bestreuen und fertig</a:t>
            </a:r>
            <a:endParaRPr sz="2038">
              <a:solidFill>
                <a:schemeClr val="dk1"/>
              </a:solidFill>
              <a:latin typeface="Lobster"/>
              <a:ea typeface="Lobster"/>
              <a:cs typeface="Lobster"/>
              <a:sym typeface="Lobster"/>
            </a:endParaRPr>
          </a:p>
          <a:p>
            <a:pPr marL="0" lvl="0" indent="0" algn="l" rtl="0">
              <a:lnSpc>
                <a:spcPct val="105000"/>
              </a:lnSpc>
              <a:spcBef>
                <a:spcPts val="1200"/>
              </a:spcBef>
              <a:spcAft>
                <a:spcPts val="1200"/>
              </a:spcAft>
              <a:buSzPts val="935"/>
              <a:buNone/>
            </a:pPr>
            <a:endParaRPr sz="1629">
              <a:solidFill>
                <a:schemeClr val="dk1"/>
              </a:solidFill>
            </a:endParaRPr>
          </a:p>
        </p:txBody>
      </p:sp>
      <p:sp>
        <p:nvSpPr>
          <p:cNvPr id="104" name="Google Shape;104;p20"/>
          <p:cNvSpPr txBox="1"/>
          <p:nvPr/>
        </p:nvSpPr>
        <p:spPr>
          <a:xfrm>
            <a:off x="5973250" y="882125"/>
            <a:ext cx="2544300" cy="383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2100">
                <a:solidFill>
                  <a:srgbClr val="202124"/>
                </a:solidFill>
              </a:rPr>
              <a:t>1. Ugotuj makaron</a:t>
            </a:r>
            <a:endParaRPr sz="2100">
              <a:solidFill>
                <a:srgbClr val="202124"/>
              </a:solidFill>
            </a:endParaRPr>
          </a:p>
          <a:p>
            <a:pPr marL="0" lvl="0" indent="0" algn="l" rtl="0">
              <a:spcBef>
                <a:spcPts val="0"/>
              </a:spcBef>
              <a:spcAft>
                <a:spcPts val="0"/>
              </a:spcAft>
              <a:buNone/>
            </a:pPr>
            <a:r>
              <a:rPr lang="pl" sz="2100">
                <a:solidFill>
                  <a:srgbClr val="202124"/>
                </a:solidFill>
              </a:rPr>
              <a:t>2. Podsmaż cebulę na patelni, a następnie dodaj tuńczyka</a:t>
            </a:r>
            <a:endParaRPr sz="2100">
              <a:solidFill>
                <a:srgbClr val="202124"/>
              </a:solidFill>
            </a:endParaRPr>
          </a:p>
          <a:p>
            <a:pPr marL="0" lvl="0" indent="0" algn="l" rtl="0">
              <a:spcBef>
                <a:spcPts val="0"/>
              </a:spcBef>
              <a:spcAft>
                <a:spcPts val="0"/>
              </a:spcAft>
              <a:buNone/>
            </a:pPr>
            <a:r>
              <a:rPr lang="pl" sz="2100">
                <a:solidFill>
                  <a:srgbClr val="202124"/>
                </a:solidFill>
              </a:rPr>
              <a:t>3. Zalej śmietaną i dodaj przyprawy</a:t>
            </a:r>
            <a:endParaRPr sz="2100">
              <a:solidFill>
                <a:srgbClr val="202124"/>
              </a:solidFill>
            </a:endParaRPr>
          </a:p>
          <a:p>
            <a:pPr marL="0" lvl="0" indent="0" algn="l" rtl="0">
              <a:spcBef>
                <a:spcPts val="0"/>
              </a:spcBef>
              <a:spcAft>
                <a:spcPts val="0"/>
              </a:spcAft>
              <a:buNone/>
            </a:pPr>
            <a:r>
              <a:rPr lang="pl" sz="2100">
                <a:solidFill>
                  <a:srgbClr val="202124"/>
                </a:solidFill>
              </a:rPr>
              <a:t>4. Dodaj ugotowany makaron</a:t>
            </a:r>
            <a:endParaRPr sz="2100">
              <a:solidFill>
                <a:srgbClr val="202124"/>
              </a:solidFill>
            </a:endParaRPr>
          </a:p>
          <a:p>
            <a:pPr marL="0" marR="38100" lvl="0" indent="0" algn="l" rtl="0">
              <a:lnSpc>
                <a:spcPct val="128571"/>
              </a:lnSpc>
              <a:spcBef>
                <a:spcPts val="0"/>
              </a:spcBef>
              <a:spcAft>
                <a:spcPts val="0"/>
              </a:spcAft>
              <a:buClr>
                <a:schemeClr val="dk1"/>
              </a:buClr>
              <a:buSzPts val="1100"/>
              <a:buFont typeface="Arial"/>
              <a:buNone/>
            </a:pPr>
            <a:r>
              <a:rPr lang="pl" sz="2100">
                <a:solidFill>
                  <a:srgbClr val="202124"/>
                </a:solidFill>
              </a:rPr>
              <a:t>5. Całość posyp serem i gotowe</a:t>
            </a:r>
            <a:endParaRPr sz="2100">
              <a:solidFill>
                <a:srgbClr val="202124"/>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2325</Words>
  <Application>Microsoft Office PowerPoint</Application>
  <PresentationFormat>Pokaz na ekranie (16:9)</PresentationFormat>
  <Paragraphs>340</Paragraphs>
  <Slides>29</Slides>
  <Notes>29</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29</vt:i4>
      </vt:variant>
    </vt:vector>
  </HeadingPairs>
  <TitlesOfParts>
    <vt:vector size="32" baseType="lpstr">
      <vt:lpstr>Arial</vt:lpstr>
      <vt:lpstr>Lobster</vt:lpstr>
      <vt:lpstr>Simple Light</vt:lpstr>
      <vt:lpstr>Foodtruck Ala</vt:lpstr>
      <vt:lpstr>Wir präsentieren ein zweiwöchiges Menü der Schülerin der 4. Klasse des Lyzeums Alicja Jaźwińska, deren Pausenmenü mit dem Titel des Laufenden Foodtracks gekrönt wurde </vt:lpstr>
      <vt:lpstr>Prezentujemy menii naszej koleżanki, uczennicy klasy 4a Alicji Jażwińskiej, której wymyślne śniadania zostały zauważone zaś Ala otrzymała tytuł „Chodzącego Foodtracka”</vt:lpstr>
      <vt:lpstr> Pizzerien</vt:lpstr>
      <vt:lpstr>Zubereitung / Przygotowanie  </vt:lpstr>
      <vt:lpstr>Spaghetti bolonese</vt:lpstr>
      <vt:lpstr>Rezept </vt:lpstr>
      <vt:lpstr>Tagiatelle mit Thunfisch  / Tagiatelle z tuńczykiem</vt:lpstr>
      <vt:lpstr>Rezept </vt:lpstr>
      <vt:lpstr>Lunchbox</vt:lpstr>
      <vt:lpstr>Spiegelei mit Karotten und Erbsen jajko sadzone z marchweką i groszkiem </vt:lpstr>
      <vt:lpstr>Zubereitung / sposób przyrządzenia:</vt:lpstr>
      <vt:lpstr>Haferflockenbrei mit Obst Owsianka z owocami </vt:lpstr>
      <vt:lpstr>Rezeptzubereitung/sposób przygotowania</vt:lpstr>
      <vt:lpstr>Vegane Nudeln mit Tofu   vegański makaron z tofu</vt:lpstr>
      <vt:lpstr>Rezept</vt:lpstr>
      <vt:lpstr>Muschelnudeln mit gerösteter Paprikasoße makaron Conchiglioni z pieczoną papryką</vt:lpstr>
      <vt:lpstr>Rezeptvorbereitung / przygotowanie:</vt:lpstr>
      <vt:lpstr>Tortilla mit Hähnchen  und Gemüse   tortilla z kurczakiem i warzywami</vt:lpstr>
      <vt:lpstr>Slajd 20</vt:lpstr>
      <vt:lpstr>In Tomatensauce gebackene Zucchinischeiben / zapiekana cukinia w sosie pomidorowym</vt:lpstr>
      <vt:lpstr>Slajd 22</vt:lpstr>
      <vt:lpstr>Tagiatelle  in Sahnesauce/ makaron tagiatelle w sosie śmietanowym</vt:lpstr>
      <vt:lpstr>Zubereitung / sposób przygotowania:</vt:lpstr>
      <vt:lpstr>Crème brûlée</vt:lpstr>
      <vt:lpstr>Slajd 26</vt:lpstr>
      <vt:lpstr>Die Waffeln mit Nutella und Marmelade </vt:lpstr>
      <vt:lpstr>Slajd 28</vt:lpstr>
      <vt:lpstr>Dies ist das Ende von Alas Menü. Wir wünschen allen Schülern unserer Schule …                                                   …Guten Appetit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Foodtruck Ala</dc:title>
  <cp:lastModifiedBy>Admin</cp:lastModifiedBy>
  <cp:revision>11</cp:revision>
  <dcterms:modified xsi:type="dcterms:W3CDTF">2022-12-19T18:08:55Z</dcterms:modified>
</cp:coreProperties>
</file>